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331" r:id="rId2"/>
    <p:sldId id="330" r:id="rId3"/>
    <p:sldId id="977" r:id="rId4"/>
    <p:sldId id="342" r:id="rId5"/>
    <p:sldId id="918" r:id="rId6"/>
    <p:sldId id="978" r:id="rId7"/>
    <p:sldId id="332" r:id="rId8"/>
  </p:sldIdLst>
  <p:sldSz cx="12192000" cy="6858000"/>
  <p:notesSz cx="6858000" cy="9144000"/>
  <p:custShowLst>
    <p:custShow name="Interim Review" id="0">
      <p:sldLst/>
    </p:custShow>
    <p:custShow name="Vouchers" id="1">
      <p:sldLst/>
    </p:custShow>
    <p:custShow name="NRENs" id="2">
      <p:sldLst/>
    </p:custShow>
    <p:custShow name="Cloud Tender" id="3">
      <p:sldLst/>
    </p:custShow>
    <p:custShow name="EAB" id="4">
      <p:sldLst/>
    </p:custShow>
    <p:custShow name="Targets" id="5">
      <p:sldLst/>
    </p:custShow>
    <p:custShow name="EO DPS" id="6">
      <p:sldLst/>
    </p:custShow>
    <p:custShow name="Cloud Call" id="7">
      <p:sldLst>
        <p:sld r:id="rId5"/>
      </p:sldLst>
    </p:custShow>
    <p:custShow name="EO Call" id="8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D1E8791-D343-C84C-8DB3-913D785FA2B2}">
          <p14:sldIdLst>
            <p14:sldId id="331"/>
            <p14:sldId id="330"/>
            <p14:sldId id="977"/>
            <p14:sldId id="342"/>
            <p14:sldId id="918"/>
            <p14:sldId id="978"/>
            <p14:sldId id="33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A8E"/>
    <a:srgbClr val="2E298E"/>
    <a:srgbClr val="F98438"/>
    <a:srgbClr val="A6A9B1"/>
    <a:srgbClr val="135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34"/>
    <p:restoredTop sz="95833"/>
  </p:normalViewPr>
  <p:slideViewPr>
    <p:cSldViewPr snapToGrid="0" snapToObjects="1">
      <p:cViewPr varScale="1">
        <p:scale>
          <a:sx n="107" d="100"/>
          <a:sy n="107" d="100"/>
        </p:scale>
        <p:origin x="12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954F35-794F-AF4C-92D2-8CFE4E01E778}" type="doc">
      <dgm:prSet loTypeId="urn:microsoft.com/office/officeart/2005/8/layout/radial1" loCatId="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GB"/>
        </a:p>
      </dgm:t>
    </dgm:pt>
    <dgm:pt modelId="{A1FDBB1E-A29B-4349-85AC-4DB5FBE6D620}">
      <dgm:prSet phldrT="[Text]" custT="1"/>
      <dgm:spPr>
        <a:ln>
          <a:noFill/>
        </a:ln>
      </dgm:spPr>
      <dgm:t>
        <a:bodyPr/>
        <a:lstStyle/>
        <a:p>
          <a:r>
            <a:rPr lang="en-GB" sz="3200"/>
            <a:t>I</a:t>
          </a:r>
        </a:p>
      </dgm:t>
    </dgm:pt>
    <dgm:pt modelId="{3AFE8F39-AFD6-EA46-86B5-087DA8CD7A46}" type="parTrans" cxnId="{CD85D5B3-934B-4749-BCD5-28E21D6FB6F0}">
      <dgm:prSet/>
      <dgm:spPr/>
      <dgm:t>
        <a:bodyPr/>
        <a:lstStyle/>
        <a:p>
          <a:endParaRPr lang="en-GB"/>
        </a:p>
      </dgm:t>
    </dgm:pt>
    <dgm:pt modelId="{B2C3E66B-F720-8447-B189-5306426EC672}" type="sibTrans" cxnId="{CD85D5B3-934B-4749-BCD5-28E21D6FB6F0}">
      <dgm:prSet/>
      <dgm:spPr/>
      <dgm:t>
        <a:bodyPr/>
        <a:lstStyle/>
        <a:p>
          <a:endParaRPr lang="en-GB"/>
        </a:p>
      </dgm:t>
    </dgm:pt>
    <dgm:pt modelId="{17A949A3-22AB-504E-82A5-98081BCD5F28}">
      <dgm:prSet phldrT="[Text]"/>
      <dgm:spPr/>
      <dgm:t>
        <a:bodyPr/>
        <a:lstStyle/>
        <a:p>
          <a:pPr algn="ctr"/>
          <a:r>
            <a:rPr lang="en-GB"/>
            <a:t>R</a:t>
          </a:r>
        </a:p>
      </dgm:t>
    </dgm:pt>
    <dgm:pt modelId="{6B4F6232-80AD-9C47-8CC1-110BF388336F}" type="parTrans" cxnId="{3BA50824-F8F1-1B47-9264-481BA5E6AAA9}">
      <dgm:prSet/>
      <dgm:spPr/>
      <dgm:t>
        <a:bodyPr/>
        <a:lstStyle/>
        <a:p>
          <a:endParaRPr lang="en-GB"/>
        </a:p>
      </dgm:t>
    </dgm:pt>
    <dgm:pt modelId="{CD1D7A33-A2A5-F448-B3A2-24E45FF659AB}" type="sibTrans" cxnId="{3BA50824-F8F1-1B47-9264-481BA5E6AAA9}">
      <dgm:prSet/>
      <dgm:spPr/>
      <dgm:t>
        <a:bodyPr/>
        <a:lstStyle/>
        <a:p>
          <a:endParaRPr lang="en-GB"/>
        </a:p>
      </dgm:t>
    </dgm:pt>
    <dgm:pt modelId="{6299A6AC-6EC0-3A45-867E-E58B90F28AC5}">
      <dgm:prSet phldrT="[Text]"/>
      <dgm:spPr/>
      <dgm:t>
        <a:bodyPr/>
        <a:lstStyle/>
        <a:p>
          <a:r>
            <a:rPr lang="en-GB"/>
            <a:t>R</a:t>
          </a:r>
        </a:p>
      </dgm:t>
    </dgm:pt>
    <dgm:pt modelId="{A59C3F80-591D-E949-A94B-A7C2E835E74B}" type="parTrans" cxnId="{F8C7AA30-A4FB-0C46-BF96-9A63A1985AA2}">
      <dgm:prSet/>
      <dgm:spPr/>
      <dgm:t>
        <a:bodyPr/>
        <a:lstStyle/>
        <a:p>
          <a:endParaRPr lang="en-GB"/>
        </a:p>
      </dgm:t>
    </dgm:pt>
    <dgm:pt modelId="{FE2E0841-054A-8949-8E94-2A012F36798A}" type="sibTrans" cxnId="{F8C7AA30-A4FB-0C46-BF96-9A63A1985AA2}">
      <dgm:prSet/>
      <dgm:spPr/>
      <dgm:t>
        <a:bodyPr/>
        <a:lstStyle/>
        <a:p>
          <a:endParaRPr lang="en-GB"/>
        </a:p>
      </dgm:t>
    </dgm:pt>
    <dgm:pt modelId="{AD91133B-F659-AE4B-A5B9-491C2F20A88F}">
      <dgm:prSet phldrT="[Text]"/>
      <dgm:spPr/>
      <dgm:t>
        <a:bodyPr/>
        <a:lstStyle/>
        <a:p>
          <a:endParaRPr lang="en-GB"/>
        </a:p>
      </dgm:t>
    </dgm:pt>
    <dgm:pt modelId="{EA28BA46-E19E-614B-AEAA-B5B8C2C66FC6}" type="parTrans" cxnId="{7E854460-407B-5E42-B84B-771264B2261A}">
      <dgm:prSet/>
      <dgm:spPr/>
      <dgm:t>
        <a:bodyPr/>
        <a:lstStyle/>
        <a:p>
          <a:endParaRPr lang="en-GB"/>
        </a:p>
      </dgm:t>
    </dgm:pt>
    <dgm:pt modelId="{9CE23F4C-05A1-FF44-886E-2ABF911FACA3}" type="sibTrans" cxnId="{7E854460-407B-5E42-B84B-771264B2261A}">
      <dgm:prSet/>
      <dgm:spPr/>
      <dgm:t>
        <a:bodyPr/>
        <a:lstStyle/>
        <a:p>
          <a:endParaRPr lang="en-GB"/>
        </a:p>
      </dgm:t>
    </dgm:pt>
    <dgm:pt modelId="{1B9466D2-E68A-AD48-BB85-0F32E5089A0D}">
      <dgm:prSet phldrT="[Text]"/>
      <dgm:spPr/>
      <dgm:t>
        <a:bodyPr/>
        <a:lstStyle/>
        <a:p>
          <a:r>
            <a:rPr lang="en-GB"/>
            <a:t>R</a:t>
          </a:r>
        </a:p>
      </dgm:t>
    </dgm:pt>
    <dgm:pt modelId="{469B71AB-82D2-C348-90F2-164835B17002}" type="parTrans" cxnId="{A06D00FD-A5CE-004B-A89E-690FA1D06BC0}">
      <dgm:prSet/>
      <dgm:spPr/>
      <dgm:t>
        <a:bodyPr/>
        <a:lstStyle/>
        <a:p>
          <a:endParaRPr lang="en-GB"/>
        </a:p>
      </dgm:t>
    </dgm:pt>
    <dgm:pt modelId="{C4CEFAE4-93DD-FE43-822C-094455DC7C73}" type="sibTrans" cxnId="{A06D00FD-A5CE-004B-A89E-690FA1D06BC0}">
      <dgm:prSet/>
      <dgm:spPr/>
      <dgm:t>
        <a:bodyPr/>
        <a:lstStyle/>
        <a:p>
          <a:endParaRPr lang="en-GB"/>
        </a:p>
      </dgm:t>
    </dgm:pt>
    <dgm:pt modelId="{7A29CB72-CF38-AD4A-B7E9-CB25237A25A4}">
      <dgm:prSet phldrT="[Text]"/>
      <dgm:spPr/>
      <dgm:t>
        <a:bodyPr/>
        <a:lstStyle/>
        <a:p>
          <a:r>
            <a:rPr lang="en-GB"/>
            <a:t>R</a:t>
          </a:r>
        </a:p>
      </dgm:t>
    </dgm:pt>
    <dgm:pt modelId="{939B1481-CBD6-F440-85C5-712EE663B42D}" type="parTrans" cxnId="{F541A6A7-5B97-D54D-89A6-C0B0293E7BBE}">
      <dgm:prSet/>
      <dgm:spPr/>
      <dgm:t>
        <a:bodyPr/>
        <a:lstStyle/>
        <a:p>
          <a:endParaRPr lang="en-GB"/>
        </a:p>
      </dgm:t>
    </dgm:pt>
    <dgm:pt modelId="{A72C3A9F-D2CE-F740-BBDD-58511377F23E}" type="sibTrans" cxnId="{F541A6A7-5B97-D54D-89A6-C0B0293E7BBE}">
      <dgm:prSet/>
      <dgm:spPr/>
      <dgm:t>
        <a:bodyPr/>
        <a:lstStyle/>
        <a:p>
          <a:endParaRPr lang="en-GB"/>
        </a:p>
      </dgm:t>
    </dgm:pt>
    <dgm:pt modelId="{9B4D9FB9-29B0-AB45-A8DA-1CFB5CE36FBD}">
      <dgm:prSet phldrT="[Text]"/>
      <dgm:spPr/>
      <dgm:t>
        <a:bodyPr/>
        <a:lstStyle/>
        <a:p>
          <a:r>
            <a:rPr lang="en-GB"/>
            <a:t>R</a:t>
          </a:r>
        </a:p>
      </dgm:t>
    </dgm:pt>
    <dgm:pt modelId="{013E36FA-B205-B444-8B7A-66E927A1C207}" type="parTrans" cxnId="{0C2FB6E5-001D-BC41-B642-F485D50AF1D0}">
      <dgm:prSet/>
      <dgm:spPr/>
      <dgm:t>
        <a:bodyPr/>
        <a:lstStyle/>
        <a:p>
          <a:endParaRPr lang="en-GB"/>
        </a:p>
      </dgm:t>
    </dgm:pt>
    <dgm:pt modelId="{D1BB0836-5329-B947-B17A-8C92F2C154C0}" type="sibTrans" cxnId="{0C2FB6E5-001D-BC41-B642-F485D50AF1D0}">
      <dgm:prSet/>
      <dgm:spPr/>
      <dgm:t>
        <a:bodyPr/>
        <a:lstStyle/>
        <a:p>
          <a:endParaRPr lang="en-GB"/>
        </a:p>
      </dgm:t>
    </dgm:pt>
    <dgm:pt modelId="{FA63324D-7B9A-324E-88CE-1488E1A48D98}" type="pres">
      <dgm:prSet presAssocID="{6B954F35-794F-AF4C-92D2-8CFE4E01E77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A268347-1A03-4A4A-BB97-B347894E0ECD}" type="pres">
      <dgm:prSet presAssocID="{A1FDBB1E-A29B-4349-85AC-4DB5FBE6D620}" presName="centerShape" presStyleLbl="node0" presStyleIdx="0" presStyleCnt="1" custScaleX="131210" custScaleY="127469"/>
      <dgm:spPr/>
    </dgm:pt>
    <dgm:pt modelId="{931ABCF1-1EBB-2648-9504-B11A332C7105}" type="pres">
      <dgm:prSet presAssocID="{6B4F6232-80AD-9C47-8CC1-110BF388336F}" presName="Name9" presStyleLbl="parChTrans1D2" presStyleIdx="0" presStyleCnt="6"/>
      <dgm:spPr/>
    </dgm:pt>
    <dgm:pt modelId="{335E518D-2396-674D-8BE8-8B47AC3A22CA}" type="pres">
      <dgm:prSet presAssocID="{6B4F6232-80AD-9C47-8CC1-110BF388336F}" presName="connTx" presStyleLbl="parChTrans1D2" presStyleIdx="0" presStyleCnt="6"/>
      <dgm:spPr/>
    </dgm:pt>
    <dgm:pt modelId="{D738B500-0AAF-DC4B-9D67-07A8F859A660}" type="pres">
      <dgm:prSet presAssocID="{17A949A3-22AB-504E-82A5-98081BCD5F28}" presName="node" presStyleLbl="node1" presStyleIdx="0" presStyleCnt="6">
        <dgm:presLayoutVars>
          <dgm:bulletEnabled val="1"/>
        </dgm:presLayoutVars>
      </dgm:prSet>
      <dgm:spPr/>
    </dgm:pt>
    <dgm:pt modelId="{B8A612DA-5FB3-FF46-AA74-582B9942CDC9}" type="pres">
      <dgm:prSet presAssocID="{A59C3F80-591D-E949-A94B-A7C2E835E74B}" presName="Name9" presStyleLbl="parChTrans1D2" presStyleIdx="1" presStyleCnt="6"/>
      <dgm:spPr/>
    </dgm:pt>
    <dgm:pt modelId="{F050926C-7FD2-5843-AB1A-FC69CDD5C2ED}" type="pres">
      <dgm:prSet presAssocID="{A59C3F80-591D-E949-A94B-A7C2E835E74B}" presName="connTx" presStyleLbl="parChTrans1D2" presStyleIdx="1" presStyleCnt="6"/>
      <dgm:spPr/>
    </dgm:pt>
    <dgm:pt modelId="{362B9BBF-3099-9E48-B09A-DDF6D418CC51}" type="pres">
      <dgm:prSet presAssocID="{6299A6AC-6EC0-3A45-867E-E58B90F28AC5}" presName="node" presStyleLbl="node1" presStyleIdx="1" presStyleCnt="6" custRadScaleRad="99072" custRadScaleInc="3143">
        <dgm:presLayoutVars>
          <dgm:bulletEnabled val="1"/>
        </dgm:presLayoutVars>
      </dgm:prSet>
      <dgm:spPr/>
    </dgm:pt>
    <dgm:pt modelId="{87D3F158-685D-1F48-A9B0-FB9720008F28}" type="pres">
      <dgm:prSet presAssocID="{EA28BA46-E19E-614B-AEAA-B5B8C2C66FC6}" presName="Name9" presStyleLbl="parChTrans1D2" presStyleIdx="2" presStyleCnt="6"/>
      <dgm:spPr/>
    </dgm:pt>
    <dgm:pt modelId="{E5A5170D-8A2A-084B-A7DC-493D5E6EBFFF}" type="pres">
      <dgm:prSet presAssocID="{EA28BA46-E19E-614B-AEAA-B5B8C2C66FC6}" presName="connTx" presStyleLbl="parChTrans1D2" presStyleIdx="2" presStyleCnt="6"/>
      <dgm:spPr/>
    </dgm:pt>
    <dgm:pt modelId="{46E5B1F5-999B-7741-BD6D-A492D03615FB}" type="pres">
      <dgm:prSet presAssocID="{AD91133B-F659-AE4B-A5B9-491C2F20A88F}" presName="node" presStyleLbl="node1" presStyleIdx="2" presStyleCnt="6">
        <dgm:presLayoutVars>
          <dgm:bulletEnabled val="1"/>
        </dgm:presLayoutVars>
      </dgm:prSet>
      <dgm:spPr/>
    </dgm:pt>
    <dgm:pt modelId="{0ECB25CB-96BC-8145-9FFA-2CECD06FD1AA}" type="pres">
      <dgm:prSet presAssocID="{469B71AB-82D2-C348-90F2-164835B17002}" presName="Name9" presStyleLbl="parChTrans1D2" presStyleIdx="3" presStyleCnt="6"/>
      <dgm:spPr/>
    </dgm:pt>
    <dgm:pt modelId="{EA745C4B-DAC2-A545-A7F5-B6C8C5E8CC6E}" type="pres">
      <dgm:prSet presAssocID="{469B71AB-82D2-C348-90F2-164835B17002}" presName="connTx" presStyleLbl="parChTrans1D2" presStyleIdx="3" presStyleCnt="6"/>
      <dgm:spPr/>
    </dgm:pt>
    <dgm:pt modelId="{A2857D86-08A3-F841-9A6E-0A2DD40D7715}" type="pres">
      <dgm:prSet presAssocID="{1B9466D2-E68A-AD48-BB85-0F32E5089A0D}" presName="node" presStyleLbl="node1" presStyleIdx="3" presStyleCnt="6">
        <dgm:presLayoutVars>
          <dgm:bulletEnabled val="1"/>
        </dgm:presLayoutVars>
      </dgm:prSet>
      <dgm:spPr/>
    </dgm:pt>
    <dgm:pt modelId="{969F81EE-6017-094A-BBD7-A34B9F188DB5}" type="pres">
      <dgm:prSet presAssocID="{013E36FA-B205-B444-8B7A-66E927A1C207}" presName="Name9" presStyleLbl="parChTrans1D2" presStyleIdx="4" presStyleCnt="6"/>
      <dgm:spPr/>
    </dgm:pt>
    <dgm:pt modelId="{2EE9AB95-3EE8-1C41-97DA-FA75C506E218}" type="pres">
      <dgm:prSet presAssocID="{013E36FA-B205-B444-8B7A-66E927A1C207}" presName="connTx" presStyleLbl="parChTrans1D2" presStyleIdx="4" presStyleCnt="6"/>
      <dgm:spPr/>
    </dgm:pt>
    <dgm:pt modelId="{8C45B761-C88E-3A4F-AD7C-6B77E9794628}" type="pres">
      <dgm:prSet presAssocID="{9B4D9FB9-29B0-AB45-A8DA-1CFB5CE36FBD}" presName="node" presStyleLbl="node1" presStyleIdx="4" presStyleCnt="6">
        <dgm:presLayoutVars>
          <dgm:bulletEnabled val="1"/>
        </dgm:presLayoutVars>
      </dgm:prSet>
      <dgm:spPr/>
    </dgm:pt>
    <dgm:pt modelId="{A03BFB88-6779-864C-99A8-9E2DE3989DF9}" type="pres">
      <dgm:prSet presAssocID="{939B1481-CBD6-F440-85C5-712EE663B42D}" presName="Name9" presStyleLbl="parChTrans1D2" presStyleIdx="5" presStyleCnt="6"/>
      <dgm:spPr/>
    </dgm:pt>
    <dgm:pt modelId="{D4B113AB-A5A0-2541-B362-0422C2322C62}" type="pres">
      <dgm:prSet presAssocID="{939B1481-CBD6-F440-85C5-712EE663B42D}" presName="connTx" presStyleLbl="parChTrans1D2" presStyleIdx="5" presStyleCnt="6"/>
      <dgm:spPr/>
    </dgm:pt>
    <dgm:pt modelId="{BC590F29-B079-8E4D-882C-41F176AC5D20}" type="pres">
      <dgm:prSet presAssocID="{7A29CB72-CF38-AD4A-B7E9-CB25237A25A4}" presName="node" presStyleLbl="node1" presStyleIdx="5" presStyleCnt="6">
        <dgm:presLayoutVars>
          <dgm:bulletEnabled val="1"/>
        </dgm:presLayoutVars>
      </dgm:prSet>
      <dgm:spPr/>
    </dgm:pt>
  </dgm:ptLst>
  <dgm:cxnLst>
    <dgm:cxn modelId="{6CB9A901-0D93-0242-A375-D9B4C098F17D}" type="presOf" srcId="{EA28BA46-E19E-614B-AEAA-B5B8C2C66FC6}" destId="{87D3F158-685D-1F48-A9B0-FB9720008F28}" srcOrd="0" destOrd="0" presId="urn:microsoft.com/office/officeart/2005/8/layout/radial1"/>
    <dgm:cxn modelId="{F453A40A-CB45-654E-BB1E-D270AF3380B5}" type="presOf" srcId="{A59C3F80-591D-E949-A94B-A7C2E835E74B}" destId="{B8A612DA-5FB3-FF46-AA74-582B9942CDC9}" srcOrd="0" destOrd="0" presId="urn:microsoft.com/office/officeart/2005/8/layout/radial1"/>
    <dgm:cxn modelId="{6C368D1E-79A7-3349-A358-BA9C37117C8E}" type="presOf" srcId="{939B1481-CBD6-F440-85C5-712EE663B42D}" destId="{A03BFB88-6779-864C-99A8-9E2DE3989DF9}" srcOrd="0" destOrd="0" presId="urn:microsoft.com/office/officeart/2005/8/layout/radial1"/>
    <dgm:cxn modelId="{3BA50824-F8F1-1B47-9264-481BA5E6AAA9}" srcId="{A1FDBB1E-A29B-4349-85AC-4DB5FBE6D620}" destId="{17A949A3-22AB-504E-82A5-98081BCD5F28}" srcOrd="0" destOrd="0" parTransId="{6B4F6232-80AD-9C47-8CC1-110BF388336F}" sibTransId="{CD1D7A33-A2A5-F448-B3A2-24E45FF659AB}"/>
    <dgm:cxn modelId="{F8C7AA30-A4FB-0C46-BF96-9A63A1985AA2}" srcId="{A1FDBB1E-A29B-4349-85AC-4DB5FBE6D620}" destId="{6299A6AC-6EC0-3A45-867E-E58B90F28AC5}" srcOrd="1" destOrd="0" parTransId="{A59C3F80-591D-E949-A94B-A7C2E835E74B}" sibTransId="{FE2E0841-054A-8949-8E94-2A012F36798A}"/>
    <dgm:cxn modelId="{3427B530-00FD-804A-AC6E-8A34C7D0F496}" type="presOf" srcId="{6299A6AC-6EC0-3A45-867E-E58B90F28AC5}" destId="{362B9BBF-3099-9E48-B09A-DDF6D418CC51}" srcOrd="0" destOrd="0" presId="urn:microsoft.com/office/officeart/2005/8/layout/radial1"/>
    <dgm:cxn modelId="{FB21B936-1382-0D40-B1A2-C9FCF43B8200}" type="presOf" srcId="{7A29CB72-CF38-AD4A-B7E9-CB25237A25A4}" destId="{BC590F29-B079-8E4D-882C-41F176AC5D20}" srcOrd="0" destOrd="0" presId="urn:microsoft.com/office/officeart/2005/8/layout/radial1"/>
    <dgm:cxn modelId="{7E854460-407B-5E42-B84B-771264B2261A}" srcId="{A1FDBB1E-A29B-4349-85AC-4DB5FBE6D620}" destId="{AD91133B-F659-AE4B-A5B9-491C2F20A88F}" srcOrd="2" destOrd="0" parTransId="{EA28BA46-E19E-614B-AEAA-B5B8C2C66FC6}" sibTransId="{9CE23F4C-05A1-FF44-886E-2ABF911FACA3}"/>
    <dgm:cxn modelId="{B15F7273-CC85-CB4F-833D-FA446B5CD748}" type="presOf" srcId="{A59C3F80-591D-E949-A94B-A7C2E835E74B}" destId="{F050926C-7FD2-5843-AB1A-FC69CDD5C2ED}" srcOrd="1" destOrd="0" presId="urn:microsoft.com/office/officeart/2005/8/layout/radial1"/>
    <dgm:cxn modelId="{A52A0980-AD3A-D445-9665-247CF965D74D}" type="presOf" srcId="{A1FDBB1E-A29B-4349-85AC-4DB5FBE6D620}" destId="{BA268347-1A03-4A4A-BB97-B347894E0ECD}" srcOrd="0" destOrd="0" presId="urn:microsoft.com/office/officeart/2005/8/layout/radial1"/>
    <dgm:cxn modelId="{4C479386-666D-E746-980C-6D8BB211CD61}" type="presOf" srcId="{AD91133B-F659-AE4B-A5B9-491C2F20A88F}" destId="{46E5B1F5-999B-7741-BD6D-A492D03615FB}" srcOrd="0" destOrd="0" presId="urn:microsoft.com/office/officeart/2005/8/layout/radial1"/>
    <dgm:cxn modelId="{2206D08F-6AC9-2540-B284-4A00D9E20B4E}" type="presOf" srcId="{6B4F6232-80AD-9C47-8CC1-110BF388336F}" destId="{335E518D-2396-674D-8BE8-8B47AC3A22CA}" srcOrd="1" destOrd="0" presId="urn:microsoft.com/office/officeart/2005/8/layout/radial1"/>
    <dgm:cxn modelId="{A1560193-EBAA-7E45-8FE3-A3066123E781}" type="presOf" srcId="{6B954F35-794F-AF4C-92D2-8CFE4E01E778}" destId="{FA63324D-7B9A-324E-88CE-1488E1A48D98}" srcOrd="0" destOrd="0" presId="urn:microsoft.com/office/officeart/2005/8/layout/radial1"/>
    <dgm:cxn modelId="{54D85A95-A388-7846-B654-5E138471FD7F}" type="presOf" srcId="{939B1481-CBD6-F440-85C5-712EE663B42D}" destId="{D4B113AB-A5A0-2541-B362-0422C2322C62}" srcOrd="1" destOrd="0" presId="urn:microsoft.com/office/officeart/2005/8/layout/radial1"/>
    <dgm:cxn modelId="{924ABA9D-1BCB-CB47-A164-23BA1609FBA7}" type="presOf" srcId="{469B71AB-82D2-C348-90F2-164835B17002}" destId="{EA745C4B-DAC2-A545-A7F5-B6C8C5E8CC6E}" srcOrd="1" destOrd="0" presId="urn:microsoft.com/office/officeart/2005/8/layout/radial1"/>
    <dgm:cxn modelId="{F541A6A7-5B97-D54D-89A6-C0B0293E7BBE}" srcId="{A1FDBB1E-A29B-4349-85AC-4DB5FBE6D620}" destId="{7A29CB72-CF38-AD4A-B7E9-CB25237A25A4}" srcOrd="5" destOrd="0" parTransId="{939B1481-CBD6-F440-85C5-712EE663B42D}" sibTransId="{A72C3A9F-D2CE-F740-BBDD-58511377F23E}"/>
    <dgm:cxn modelId="{F5E3C7A9-F2D2-A74E-90BD-F8907A946F28}" type="presOf" srcId="{6B4F6232-80AD-9C47-8CC1-110BF388336F}" destId="{931ABCF1-1EBB-2648-9504-B11A332C7105}" srcOrd="0" destOrd="0" presId="urn:microsoft.com/office/officeart/2005/8/layout/radial1"/>
    <dgm:cxn modelId="{DC933DAC-9FE9-214B-9DDB-BA1126688A94}" type="presOf" srcId="{EA28BA46-E19E-614B-AEAA-B5B8C2C66FC6}" destId="{E5A5170D-8A2A-084B-A7DC-493D5E6EBFFF}" srcOrd="1" destOrd="0" presId="urn:microsoft.com/office/officeart/2005/8/layout/radial1"/>
    <dgm:cxn modelId="{E2EB04B3-3F45-8648-B1BB-8FDD55905060}" type="presOf" srcId="{469B71AB-82D2-C348-90F2-164835B17002}" destId="{0ECB25CB-96BC-8145-9FFA-2CECD06FD1AA}" srcOrd="0" destOrd="0" presId="urn:microsoft.com/office/officeart/2005/8/layout/radial1"/>
    <dgm:cxn modelId="{CD85D5B3-934B-4749-BCD5-28E21D6FB6F0}" srcId="{6B954F35-794F-AF4C-92D2-8CFE4E01E778}" destId="{A1FDBB1E-A29B-4349-85AC-4DB5FBE6D620}" srcOrd="0" destOrd="0" parTransId="{3AFE8F39-AFD6-EA46-86B5-087DA8CD7A46}" sibTransId="{B2C3E66B-F720-8447-B189-5306426EC672}"/>
    <dgm:cxn modelId="{B1A435C1-C852-CF4B-8AA2-7560A9AD7B77}" type="presOf" srcId="{9B4D9FB9-29B0-AB45-A8DA-1CFB5CE36FBD}" destId="{8C45B761-C88E-3A4F-AD7C-6B77E9794628}" srcOrd="0" destOrd="0" presId="urn:microsoft.com/office/officeart/2005/8/layout/radial1"/>
    <dgm:cxn modelId="{3A16B1C1-B6CF-E84B-8071-3C828B4D7ACA}" type="presOf" srcId="{17A949A3-22AB-504E-82A5-98081BCD5F28}" destId="{D738B500-0AAF-DC4B-9D67-07A8F859A660}" srcOrd="0" destOrd="0" presId="urn:microsoft.com/office/officeart/2005/8/layout/radial1"/>
    <dgm:cxn modelId="{88ED75C8-8A89-0643-B3C4-FF34EBB69982}" type="presOf" srcId="{013E36FA-B205-B444-8B7A-66E927A1C207}" destId="{969F81EE-6017-094A-BBD7-A34B9F188DB5}" srcOrd="0" destOrd="0" presId="urn:microsoft.com/office/officeart/2005/8/layout/radial1"/>
    <dgm:cxn modelId="{0D0F04CF-018D-4C4B-ABAA-EB58F0B12A50}" type="presOf" srcId="{1B9466D2-E68A-AD48-BB85-0F32E5089A0D}" destId="{A2857D86-08A3-F841-9A6E-0A2DD40D7715}" srcOrd="0" destOrd="0" presId="urn:microsoft.com/office/officeart/2005/8/layout/radial1"/>
    <dgm:cxn modelId="{F98808DB-FE9F-364C-B202-6F71ACABD06F}" type="presOf" srcId="{013E36FA-B205-B444-8B7A-66E927A1C207}" destId="{2EE9AB95-3EE8-1C41-97DA-FA75C506E218}" srcOrd="1" destOrd="0" presId="urn:microsoft.com/office/officeart/2005/8/layout/radial1"/>
    <dgm:cxn modelId="{0C2FB6E5-001D-BC41-B642-F485D50AF1D0}" srcId="{A1FDBB1E-A29B-4349-85AC-4DB5FBE6D620}" destId="{9B4D9FB9-29B0-AB45-A8DA-1CFB5CE36FBD}" srcOrd="4" destOrd="0" parTransId="{013E36FA-B205-B444-8B7A-66E927A1C207}" sibTransId="{D1BB0836-5329-B947-B17A-8C92F2C154C0}"/>
    <dgm:cxn modelId="{A06D00FD-A5CE-004B-A89E-690FA1D06BC0}" srcId="{A1FDBB1E-A29B-4349-85AC-4DB5FBE6D620}" destId="{1B9466D2-E68A-AD48-BB85-0F32E5089A0D}" srcOrd="3" destOrd="0" parTransId="{469B71AB-82D2-C348-90F2-164835B17002}" sibTransId="{C4CEFAE4-93DD-FE43-822C-094455DC7C73}"/>
    <dgm:cxn modelId="{9AE989D0-136E-6140-8DA3-6055EE08D7DE}" type="presParOf" srcId="{FA63324D-7B9A-324E-88CE-1488E1A48D98}" destId="{BA268347-1A03-4A4A-BB97-B347894E0ECD}" srcOrd="0" destOrd="0" presId="urn:microsoft.com/office/officeart/2005/8/layout/radial1"/>
    <dgm:cxn modelId="{AA6216EC-F1E1-BD44-BB04-5BAA64C670C6}" type="presParOf" srcId="{FA63324D-7B9A-324E-88CE-1488E1A48D98}" destId="{931ABCF1-1EBB-2648-9504-B11A332C7105}" srcOrd="1" destOrd="0" presId="urn:microsoft.com/office/officeart/2005/8/layout/radial1"/>
    <dgm:cxn modelId="{BBCE62F8-F5EC-4641-B323-7173C6E141E2}" type="presParOf" srcId="{931ABCF1-1EBB-2648-9504-B11A332C7105}" destId="{335E518D-2396-674D-8BE8-8B47AC3A22CA}" srcOrd="0" destOrd="0" presId="urn:microsoft.com/office/officeart/2005/8/layout/radial1"/>
    <dgm:cxn modelId="{4144D3BD-321A-A140-9F72-78FE6A1DEB23}" type="presParOf" srcId="{FA63324D-7B9A-324E-88CE-1488E1A48D98}" destId="{D738B500-0AAF-DC4B-9D67-07A8F859A660}" srcOrd="2" destOrd="0" presId="urn:microsoft.com/office/officeart/2005/8/layout/radial1"/>
    <dgm:cxn modelId="{4C41E5FA-D3FC-7A40-90B2-6F2F8E5DB559}" type="presParOf" srcId="{FA63324D-7B9A-324E-88CE-1488E1A48D98}" destId="{B8A612DA-5FB3-FF46-AA74-582B9942CDC9}" srcOrd="3" destOrd="0" presId="urn:microsoft.com/office/officeart/2005/8/layout/radial1"/>
    <dgm:cxn modelId="{7E024935-3DD5-5A4B-9BF4-44207C6F353E}" type="presParOf" srcId="{B8A612DA-5FB3-FF46-AA74-582B9942CDC9}" destId="{F050926C-7FD2-5843-AB1A-FC69CDD5C2ED}" srcOrd="0" destOrd="0" presId="urn:microsoft.com/office/officeart/2005/8/layout/radial1"/>
    <dgm:cxn modelId="{3C76D977-E235-E54B-AC7E-36E09BCDFFD8}" type="presParOf" srcId="{FA63324D-7B9A-324E-88CE-1488E1A48D98}" destId="{362B9BBF-3099-9E48-B09A-DDF6D418CC51}" srcOrd="4" destOrd="0" presId="urn:microsoft.com/office/officeart/2005/8/layout/radial1"/>
    <dgm:cxn modelId="{0B802A4D-60E1-1848-8831-0F230F2C263F}" type="presParOf" srcId="{FA63324D-7B9A-324E-88CE-1488E1A48D98}" destId="{87D3F158-685D-1F48-A9B0-FB9720008F28}" srcOrd="5" destOrd="0" presId="urn:microsoft.com/office/officeart/2005/8/layout/radial1"/>
    <dgm:cxn modelId="{9444F613-7FD7-D144-980F-942581D0478E}" type="presParOf" srcId="{87D3F158-685D-1F48-A9B0-FB9720008F28}" destId="{E5A5170D-8A2A-084B-A7DC-493D5E6EBFFF}" srcOrd="0" destOrd="0" presId="urn:microsoft.com/office/officeart/2005/8/layout/radial1"/>
    <dgm:cxn modelId="{FCA548A8-2962-6A46-8133-36D71CF8F49F}" type="presParOf" srcId="{FA63324D-7B9A-324E-88CE-1488E1A48D98}" destId="{46E5B1F5-999B-7741-BD6D-A492D03615FB}" srcOrd="6" destOrd="0" presId="urn:microsoft.com/office/officeart/2005/8/layout/radial1"/>
    <dgm:cxn modelId="{BB8CA9E9-685A-4F42-A21C-0CA6B2077480}" type="presParOf" srcId="{FA63324D-7B9A-324E-88CE-1488E1A48D98}" destId="{0ECB25CB-96BC-8145-9FFA-2CECD06FD1AA}" srcOrd="7" destOrd="0" presId="urn:microsoft.com/office/officeart/2005/8/layout/radial1"/>
    <dgm:cxn modelId="{5818CDB8-9CF0-224F-BEC5-A5AB530E641A}" type="presParOf" srcId="{0ECB25CB-96BC-8145-9FFA-2CECD06FD1AA}" destId="{EA745C4B-DAC2-A545-A7F5-B6C8C5E8CC6E}" srcOrd="0" destOrd="0" presId="urn:microsoft.com/office/officeart/2005/8/layout/radial1"/>
    <dgm:cxn modelId="{A38A09AC-061A-8240-A7E6-334B39677245}" type="presParOf" srcId="{FA63324D-7B9A-324E-88CE-1488E1A48D98}" destId="{A2857D86-08A3-F841-9A6E-0A2DD40D7715}" srcOrd="8" destOrd="0" presId="urn:microsoft.com/office/officeart/2005/8/layout/radial1"/>
    <dgm:cxn modelId="{DA30D4C2-2394-9D49-92DB-F8C61EA84292}" type="presParOf" srcId="{FA63324D-7B9A-324E-88CE-1488E1A48D98}" destId="{969F81EE-6017-094A-BBD7-A34B9F188DB5}" srcOrd="9" destOrd="0" presId="urn:microsoft.com/office/officeart/2005/8/layout/radial1"/>
    <dgm:cxn modelId="{1A4EBCB0-971E-E04A-998D-06CF35B11FBB}" type="presParOf" srcId="{969F81EE-6017-094A-BBD7-A34B9F188DB5}" destId="{2EE9AB95-3EE8-1C41-97DA-FA75C506E218}" srcOrd="0" destOrd="0" presId="urn:microsoft.com/office/officeart/2005/8/layout/radial1"/>
    <dgm:cxn modelId="{FADB0829-18EB-FB4D-81F1-3F371D534088}" type="presParOf" srcId="{FA63324D-7B9A-324E-88CE-1488E1A48D98}" destId="{8C45B761-C88E-3A4F-AD7C-6B77E9794628}" srcOrd="10" destOrd="0" presId="urn:microsoft.com/office/officeart/2005/8/layout/radial1"/>
    <dgm:cxn modelId="{39C52BB6-FC29-AE4C-8F91-9620F42BC6CE}" type="presParOf" srcId="{FA63324D-7B9A-324E-88CE-1488E1A48D98}" destId="{A03BFB88-6779-864C-99A8-9E2DE3989DF9}" srcOrd="11" destOrd="0" presId="urn:microsoft.com/office/officeart/2005/8/layout/radial1"/>
    <dgm:cxn modelId="{F15559D2-3C0A-A74C-A748-65A373885133}" type="presParOf" srcId="{A03BFB88-6779-864C-99A8-9E2DE3989DF9}" destId="{D4B113AB-A5A0-2541-B362-0422C2322C62}" srcOrd="0" destOrd="0" presId="urn:microsoft.com/office/officeart/2005/8/layout/radial1"/>
    <dgm:cxn modelId="{C821B95C-A52A-0240-B806-4E12210B6FF0}" type="presParOf" srcId="{FA63324D-7B9A-324E-88CE-1488E1A48D98}" destId="{BC590F29-B079-8E4D-882C-41F176AC5D20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68347-1A03-4A4A-BB97-B347894E0ECD}">
      <dsp:nvSpPr>
        <dsp:cNvPr id="0" name=""/>
        <dsp:cNvSpPr/>
      </dsp:nvSpPr>
      <dsp:spPr>
        <a:xfrm>
          <a:off x="661165" y="677421"/>
          <a:ext cx="753433" cy="731951"/>
        </a:xfrm>
        <a:prstGeom prst="ellipse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I</a:t>
          </a:r>
        </a:p>
      </dsp:txBody>
      <dsp:txXfrm>
        <a:off x="771503" y="784613"/>
        <a:ext cx="532757" cy="517567"/>
      </dsp:txXfrm>
    </dsp:sp>
    <dsp:sp modelId="{931ABCF1-1EBB-2648-9504-B11A332C7105}">
      <dsp:nvSpPr>
        <dsp:cNvPr id="0" name=""/>
        <dsp:cNvSpPr/>
      </dsp:nvSpPr>
      <dsp:spPr>
        <a:xfrm rot="16200000">
          <a:off x="990732" y="605375"/>
          <a:ext cx="94299" cy="49793"/>
        </a:xfrm>
        <a:custGeom>
          <a:avLst/>
          <a:gdLst/>
          <a:ahLst/>
          <a:cxnLst/>
          <a:rect l="0" t="0" r="0" b="0"/>
          <a:pathLst>
            <a:path>
              <a:moveTo>
                <a:pt x="0" y="24896"/>
              </a:moveTo>
              <a:lnTo>
                <a:pt x="94299" y="2489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035524" y="627914"/>
        <a:ext cx="4714" cy="4714"/>
      </dsp:txXfrm>
    </dsp:sp>
    <dsp:sp modelId="{D738B500-0AAF-DC4B-9D67-07A8F859A660}">
      <dsp:nvSpPr>
        <dsp:cNvPr id="0" name=""/>
        <dsp:cNvSpPr/>
      </dsp:nvSpPr>
      <dsp:spPr>
        <a:xfrm>
          <a:off x="750772" y="8903"/>
          <a:ext cx="574219" cy="574219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R</a:t>
          </a:r>
        </a:p>
      </dsp:txBody>
      <dsp:txXfrm>
        <a:off x="834864" y="92995"/>
        <a:ext cx="406035" cy="406035"/>
      </dsp:txXfrm>
    </dsp:sp>
    <dsp:sp modelId="{B8A612DA-5FB3-FF46-AA74-582B9942CDC9}">
      <dsp:nvSpPr>
        <dsp:cNvPr id="0" name=""/>
        <dsp:cNvSpPr/>
      </dsp:nvSpPr>
      <dsp:spPr>
        <a:xfrm rot="19856574">
          <a:off x="1359907" y="817565"/>
          <a:ext cx="79241" cy="49793"/>
        </a:xfrm>
        <a:custGeom>
          <a:avLst/>
          <a:gdLst/>
          <a:ahLst/>
          <a:cxnLst/>
          <a:rect l="0" t="0" r="0" b="0"/>
          <a:pathLst>
            <a:path>
              <a:moveTo>
                <a:pt x="0" y="24896"/>
              </a:moveTo>
              <a:lnTo>
                <a:pt x="79241" y="2489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397547" y="840481"/>
        <a:ext cx="3962" cy="3962"/>
      </dsp:txXfrm>
    </dsp:sp>
    <dsp:sp modelId="{362B9BBF-3099-9E48-B09A-DDF6D418CC51}">
      <dsp:nvSpPr>
        <dsp:cNvPr id="0" name=""/>
        <dsp:cNvSpPr/>
      </dsp:nvSpPr>
      <dsp:spPr>
        <a:xfrm>
          <a:off x="1398025" y="396665"/>
          <a:ext cx="574219" cy="574219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R</a:t>
          </a:r>
        </a:p>
      </dsp:txBody>
      <dsp:txXfrm>
        <a:off x="1482117" y="480757"/>
        <a:ext cx="406035" cy="406035"/>
      </dsp:txXfrm>
    </dsp:sp>
    <dsp:sp modelId="{87D3F158-685D-1F48-A9B0-FB9720008F28}">
      <dsp:nvSpPr>
        <dsp:cNvPr id="0" name=""/>
        <dsp:cNvSpPr/>
      </dsp:nvSpPr>
      <dsp:spPr>
        <a:xfrm rot="1800000">
          <a:off x="1355943" y="1227055"/>
          <a:ext cx="86332" cy="49793"/>
        </a:xfrm>
        <a:custGeom>
          <a:avLst/>
          <a:gdLst/>
          <a:ahLst/>
          <a:cxnLst/>
          <a:rect l="0" t="0" r="0" b="0"/>
          <a:pathLst>
            <a:path>
              <a:moveTo>
                <a:pt x="0" y="24896"/>
              </a:moveTo>
              <a:lnTo>
                <a:pt x="86332" y="2489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396950" y="1249793"/>
        <a:ext cx="4316" cy="4316"/>
      </dsp:txXfrm>
    </dsp:sp>
    <dsp:sp modelId="{46E5B1F5-999B-7741-BD6D-A492D03615FB}">
      <dsp:nvSpPr>
        <dsp:cNvPr id="0" name=""/>
        <dsp:cNvSpPr/>
      </dsp:nvSpPr>
      <dsp:spPr>
        <a:xfrm>
          <a:off x="1398026" y="1129980"/>
          <a:ext cx="574219" cy="574219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/>
        </a:p>
      </dsp:txBody>
      <dsp:txXfrm>
        <a:off x="1482118" y="1214072"/>
        <a:ext cx="406035" cy="406035"/>
      </dsp:txXfrm>
    </dsp:sp>
    <dsp:sp modelId="{0ECB25CB-96BC-8145-9FFA-2CECD06FD1AA}">
      <dsp:nvSpPr>
        <dsp:cNvPr id="0" name=""/>
        <dsp:cNvSpPr/>
      </dsp:nvSpPr>
      <dsp:spPr>
        <a:xfrm rot="5400000">
          <a:off x="990732" y="1431626"/>
          <a:ext cx="94299" cy="49793"/>
        </a:xfrm>
        <a:custGeom>
          <a:avLst/>
          <a:gdLst/>
          <a:ahLst/>
          <a:cxnLst/>
          <a:rect l="0" t="0" r="0" b="0"/>
          <a:pathLst>
            <a:path>
              <a:moveTo>
                <a:pt x="0" y="24896"/>
              </a:moveTo>
              <a:lnTo>
                <a:pt x="94299" y="2489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035524" y="1454165"/>
        <a:ext cx="4714" cy="4714"/>
      </dsp:txXfrm>
    </dsp:sp>
    <dsp:sp modelId="{A2857D86-08A3-F841-9A6E-0A2DD40D7715}">
      <dsp:nvSpPr>
        <dsp:cNvPr id="0" name=""/>
        <dsp:cNvSpPr/>
      </dsp:nvSpPr>
      <dsp:spPr>
        <a:xfrm>
          <a:off x="750772" y="1503672"/>
          <a:ext cx="574219" cy="574219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R</a:t>
          </a:r>
        </a:p>
      </dsp:txBody>
      <dsp:txXfrm>
        <a:off x="834864" y="1587764"/>
        <a:ext cx="406035" cy="406035"/>
      </dsp:txXfrm>
    </dsp:sp>
    <dsp:sp modelId="{969F81EE-6017-094A-BBD7-A34B9F188DB5}">
      <dsp:nvSpPr>
        <dsp:cNvPr id="0" name=""/>
        <dsp:cNvSpPr/>
      </dsp:nvSpPr>
      <dsp:spPr>
        <a:xfrm rot="9000000">
          <a:off x="633488" y="1227055"/>
          <a:ext cx="86332" cy="49793"/>
        </a:xfrm>
        <a:custGeom>
          <a:avLst/>
          <a:gdLst/>
          <a:ahLst/>
          <a:cxnLst/>
          <a:rect l="0" t="0" r="0" b="0"/>
          <a:pathLst>
            <a:path>
              <a:moveTo>
                <a:pt x="0" y="24896"/>
              </a:moveTo>
              <a:lnTo>
                <a:pt x="86332" y="2489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674496" y="1249793"/>
        <a:ext cx="4316" cy="4316"/>
      </dsp:txXfrm>
    </dsp:sp>
    <dsp:sp modelId="{8C45B761-C88E-3A4F-AD7C-6B77E9794628}">
      <dsp:nvSpPr>
        <dsp:cNvPr id="0" name=""/>
        <dsp:cNvSpPr/>
      </dsp:nvSpPr>
      <dsp:spPr>
        <a:xfrm>
          <a:off x="103518" y="1129980"/>
          <a:ext cx="574219" cy="574219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R</a:t>
          </a:r>
        </a:p>
      </dsp:txBody>
      <dsp:txXfrm>
        <a:off x="187610" y="1214072"/>
        <a:ext cx="406035" cy="406035"/>
      </dsp:txXfrm>
    </dsp:sp>
    <dsp:sp modelId="{A03BFB88-6779-864C-99A8-9E2DE3989DF9}">
      <dsp:nvSpPr>
        <dsp:cNvPr id="0" name=""/>
        <dsp:cNvSpPr/>
      </dsp:nvSpPr>
      <dsp:spPr>
        <a:xfrm rot="12600000">
          <a:off x="633488" y="809946"/>
          <a:ext cx="86332" cy="49793"/>
        </a:xfrm>
        <a:custGeom>
          <a:avLst/>
          <a:gdLst/>
          <a:ahLst/>
          <a:cxnLst/>
          <a:rect l="0" t="0" r="0" b="0"/>
          <a:pathLst>
            <a:path>
              <a:moveTo>
                <a:pt x="0" y="24896"/>
              </a:moveTo>
              <a:lnTo>
                <a:pt x="86332" y="2489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674496" y="832684"/>
        <a:ext cx="4316" cy="4316"/>
      </dsp:txXfrm>
    </dsp:sp>
    <dsp:sp modelId="{BC590F29-B079-8E4D-882C-41F176AC5D20}">
      <dsp:nvSpPr>
        <dsp:cNvPr id="0" name=""/>
        <dsp:cNvSpPr/>
      </dsp:nvSpPr>
      <dsp:spPr>
        <a:xfrm>
          <a:off x="103518" y="382595"/>
          <a:ext cx="574219" cy="574219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R</a:t>
          </a:r>
        </a:p>
      </dsp:txBody>
      <dsp:txXfrm>
        <a:off x="187610" y="466687"/>
        <a:ext cx="406035" cy="406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87CDB-D920-BA4B-883F-83C5708270A2}" type="datetimeFigureOut">
              <a:rPr lang="en-US" smtClean="0"/>
              <a:t>5/27/21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CA227-FD0C-0740-9E1F-98EC97836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0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R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2F0CD35-E28F-8343-B8F4-EE236CF6C037}"/>
              </a:ext>
            </a:extLst>
          </p:cNvPr>
          <p:cNvSpPr/>
          <p:nvPr userDrawn="1"/>
        </p:nvSpPr>
        <p:spPr>
          <a:xfrm>
            <a:off x="-8548" y="0"/>
            <a:ext cx="12200547" cy="6857999"/>
          </a:xfrm>
          <a:prstGeom prst="rect">
            <a:avLst/>
          </a:prstGeom>
          <a:gradFill>
            <a:gsLst>
              <a:gs pos="43000">
                <a:srgbClr val="2E2A8E"/>
              </a:gs>
              <a:gs pos="98000">
                <a:srgbClr val="1357A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E58D711-BCF9-EB4C-B1E1-961B7AF1F2CC}"/>
              </a:ext>
            </a:extLst>
          </p:cNvPr>
          <p:cNvSpPr/>
          <p:nvPr userDrawn="1"/>
        </p:nvSpPr>
        <p:spPr>
          <a:xfrm>
            <a:off x="3053593" y="2625090"/>
            <a:ext cx="9978595" cy="5371883"/>
          </a:xfrm>
          <a:custGeom>
            <a:avLst/>
            <a:gdLst>
              <a:gd name="connsiteX0" fmla="*/ 9660581 w 10780350"/>
              <a:gd name="connsiteY0" fmla="*/ 0 h 5803500"/>
              <a:gd name="connsiteX1" fmla="*/ 10520339 w 10780350"/>
              <a:gd name="connsiteY1" fmla="*/ 859758 h 5803500"/>
              <a:gd name="connsiteX2" fmla="*/ 10373506 w 10780350"/>
              <a:gd name="connsiteY2" fmla="*/ 1340457 h 5803500"/>
              <a:gd name="connsiteX3" fmla="*/ 10352334 w 10780350"/>
              <a:gd name="connsiteY3" fmla="*/ 1366118 h 5803500"/>
              <a:gd name="connsiteX4" fmla="*/ 10406872 w 10780350"/>
              <a:gd name="connsiteY4" fmla="*/ 1426124 h 5803500"/>
              <a:gd name="connsiteX5" fmla="*/ 10780350 w 10780350"/>
              <a:gd name="connsiteY5" fmla="*/ 2466480 h 5803500"/>
              <a:gd name="connsiteX6" fmla="*/ 10501025 w 10780350"/>
              <a:gd name="connsiteY6" fmla="*/ 3380927 h 5803500"/>
              <a:gd name="connsiteX7" fmla="*/ 10488529 w 10780350"/>
              <a:gd name="connsiteY7" fmla="*/ 3397638 h 5803500"/>
              <a:gd name="connsiteX8" fmla="*/ 10508657 w 10780350"/>
              <a:gd name="connsiteY8" fmla="*/ 3439421 h 5803500"/>
              <a:gd name="connsiteX9" fmla="*/ 10637186 w 10780350"/>
              <a:gd name="connsiteY9" fmla="*/ 4076047 h 5803500"/>
              <a:gd name="connsiteX10" fmla="*/ 9001645 w 10780350"/>
              <a:gd name="connsiteY10" fmla="*/ 5711588 h 5803500"/>
              <a:gd name="connsiteX11" fmla="*/ 7845143 w 10780350"/>
              <a:gd name="connsiteY11" fmla="*/ 5232549 h 5803500"/>
              <a:gd name="connsiteX12" fmla="*/ 7806028 w 10780350"/>
              <a:gd name="connsiteY12" fmla="*/ 5189511 h 5803500"/>
              <a:gd name="connsiteX13" fmla="*/ 7663268 w 10780350"/>
              <a:gd name="connsiteY13" fmla="*/ 5258282 h 5803500"/>
              <a:gd name="connsiteX14" fmla="*/ 7026642 w 10780350"/>
              <a:gd name="connsiteY14" fmla="*/ 5386811 h 5803500"/>
              <a:gd name="connsiteX15" fmla="*/ 6178554 w 10780350"/>
              <a:gd name="connsiteY15" fmla="*/ 5150028 h 5803500"/>
              <a:gd name="connsiteX16" fmla="*/ 6064811 w 10780350"/>
              <a:gd name="connsiteY16" fmla="*/ 5070182 h 5803500"/>
              <a:gd name="connsiteX17" fmla="*/ 5938640 w 10780350"/>
              <a:gd name="connsiteY17" fmla="*/ 5130961 h 5803500"/>
              <a:gd name="connsiteX18" fmla="*/ 5302014 w 10780350"/>
              <a:gd name="connsiteY18" fmla="*/ 5259490 h 5803500"/>
              <a:gd name="connsiteX19" fmla="*/ 5181815 w 10780350"/>
              <a:gd name="connsiteY19" fmla="*/ 5253421 h 5803500"/>
              <a:gd name="connsiteX20" fmla="*/ 5101896 w 10780350"/>
              <a:gd name="connsiteY20" fmla="*/ 5338252 h 5803500"/>
              <a:gd name="connsiteX21" fmla="*/ 3959351 w 10780350"/>
              <a:gd name="connsiteY21" fmla="*/ 5803500 h 5803500"/>
              <a:gd name="connsiteX22" fmla="*/ 2802849 w 10780350"/>
              <a:gd name="connsiteY22" fmla="*/ 5324461 h 5803500"/>
              <a:gd name="connsiteX23" fmla="*/ 2786912 w 10780350"/>
              <a:gd name="connsiteY23" fmla="*/ 5306926 h 5803500"/>
              <a:gd name="connsiteX24" fmla="*/ 2761058 w 10780350"/>
              <a:gd name="connsiteY24" fmla="*/ 5322633 h 5803500"/>
              <a:gd name="connsiteX25" fmla="*/ 2214640 w 10780350"/>
              <a:gd name="connsiteY25" fmla="*/ 5460991 h 5803500"/>
              <a:gd name="connsiteX26" fmla="*/ 1485456 w 10780350"/>
              <a:gd name="connsiteY26" fmla="*/ 5199221 h 5803500"/>
              <a:gd name="connsiteX27" fmla="*/ 1406750 w 10780350"/>
              <a:gd name="connsiteY27" fmla="*/ 5127688 h 5803500"/>
              <a:gd name="connsiteX28" fmla="*/ 1396022 w 10780350"/>
              <a:gd name="connsiteY28" fmla="*/ 5140691 h 5803500"/>
              <a:gd name="connsiteX29" fmla="*/ 817771 w 10780350"/>
              <a:gd name="connsiteY29" fmla="*/ 5380210 h 5803500"/>
              <a:gd name="connsiteX30" fmla="*/ 0 w 10780350"/>
              <a:gd name="connsiteY30" fmla="*/ 4562439 h 5803500"/>
              <a:gd name="connsiteX31" fmla="*/ 817771 w 10780350"/>
              <a:gd name="connsiteY31" fmla="*/ 3744668 h 5803500"/>
              <a:gd name="connsiteX32" fmla="*/ 1136084 w 10780350"/>
              <a:gd name="connsiteY32" fmla="*/ 3808933 h 5803500"/>
              <a:gd name="connsiteX33" fmla="*/ 1178250 w 10780350"/>
              <a:gd name="connsiteY33" fmla="*/ 3831820 h 5803500"/>
              <a:gd name="connsiteX34" fmla="*/ 1264070 w 10780350"/>
              <a:gd name="connsiteY34" fmla="*/ 3673709 h 5803500"/>
              <a:gd name="connsiteX35" fmla="*/ 2214640 w 10780350"/>
              <a:gd name="connsiteY35" fmla="*/ 3168295 h 5803500"/>
              <a:gd name="connsiteX36" fmla="*/ 2331847 w 10780350"/>
              <a:gd name="connsiteY36" fmla="*/ 3174214 h 5803500"/>
              <a:gd name="connsiteX37" fmla="*/ 2372914 w 10780350"/>
              <a:gd name="connsiteY37" fmla="*/ 3180481 h 5803500"/>
              <a:gd name="connsiteX38" fmla="*/ 2368108 w 10780350"/>
              <a:gd name="connsiteY38" fmla="*/ 3164998 h 5803500"/>
              <a:gd name="connsiteX39" fmla="*/ 2356483 w 10780350"/>
              <a:gd name="connsiteY39" fmla="*/ 3049679 h 5803500"/>
              <a:gd name="connsiteX40" fmla="*/ 2813366 w 10780350"/>
              <a:gd name="connsiteY40" fmla="*/ 2489103 h 5803500"/>
              <a:gd name="connsiteX41" fmla="*/ 2869416 w 10780350"/>
              <a:gd name="connsiteY41" fmla="*/ 2483452 h 5803500"/>
              <a:gd name="connsiteX42" fmla="*/ 2845742 w 10780350"/>
              <a:gd name="connsiteY42" fmla="*/ 2407188 h 5803500"/>
              <a:gd name="connsiteX43" fmla="*/ 2828275 w 10780350"/>
              <a:gd name="connsiteY43" fmla="*/ 2233916 h 5803500"/>
              <a:gd name="connsiteX44" fmla="*/ 3688033 w 10780350"/>
              <a:gd name="connsiteY44" fmla="*/ 1374158 h 5803500"/>
              <a:gd name="connsiteX45" fmla="*/ 4168732 w 10780350"/>
              <a:gd name="connsiteY45" fmla="*/ 1520991 h 5803500"/>
              <a:gd name="connsiteX46" fmla="*/ 4223656 w 10780350"/>
              <a:gd name="connsiteY46" fmla="*/ 1566309 h 5803500"/>
              <a:gd name="connsiteX47" fmla="*/ 4261664 w 10780350"/>
              <a:gd name="connsiteY47" fmla="*/ 1443867 h 5803500"/>
              <a:gd name="connsiteX48" fmla="*/ 5250961 w 10780350"/>
              <a:gd name="connsiteY48" fmla="*/ 788117 h 5803500"/>
              <a:gd name="connsiteX49" fmla="*/ 5570238 w 10780350"/>
              <a:gd name="connsiteY49" fmla="*/ 836388 h 5803500"/>
              <a:gd name="connsiteX50" fmla="*/ 5629351 w 10780350"/>
              <a:gd name="connsiteY50" fmla="*/ 858023 h 5803500"/>
              <a:gd name="connsiteX51" fmla="*/ 5642519 w 10780350"/>
              <a:gd name="connsiteY51" fmla="*/ 830688 h 5803500"/>
              <a:gd name="connsiteX52" fmla="*/ 6712427 w 10780350"/>
              <a:gd name="connsiteY52" fmla="*/ 193905 h 5803500"/>
              <a:gd name="connsiteX53" fmla="*/ 7741440 w 10780350"/>
              <a:gd name="connsiteY53" fmla="*/ 761030 h 5803500"/>
              <a:gd name="connsiteX54" fmla="*/ 7748264 w 10780350"/>
              <a:gd name="connsiteY54" fmla="*/ 772983 h 5803500"/>
              <a:gd name="connsiteX55" fmla="*/ 7803723 w 10780350"/>
              <a:gd name="connsiteY55" fmla="*/ 731511 h 5803500"/>
              <a:gd name="connsiteX56" fmla="*/ 8618873 w 10780350"/>
              <a:gd name="connsiteY56" fmla="*/ 482517 h 5803500"/>
              <a:gd name="connsiteX57" fmla="*/ 8767939 w 10780350"/>
              <a:gd name="connsiteY57" fmla="*/ 490044 h 5803500"/>
              <a:gd name="connsiteX58" fmla="*/ 8878275 w 10780350"/>
              <a:gd name="connsiteY58" fmla="*/ 506884 h 5803500"/>
              <a:gd name="connsiteX59" fmla="*/ 8947656 w 10780350"/>
              <a:gd name="connsiteY59" fmla="*/ 379059 h 5803500"/>
              <a:gd name="connsiteX60" fmla="*/ 9660581 w 10780350"/>
              <a:gd name="connsiteY60" fmla="*/ 0 h 580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0780350" h="5803500">
                <a:moveTo>
                  <a:pt x="9660581" y="0"/>
                </a:moveTo>
                <a:cubicBezTo>
                  <a:pt x="10135412" y="0"/>
                  <a:pt x="10520339" y="384927"/>
                  <a:pt x="10520339" y="859758"/>
                </a:cubicBezTo>
                <a:cubicBezTo>
                  <a:pt x="10520339" y="1037820"/>
                  <a:pt x="10466209" y="1203239"/>
                  <a:pt x="10373506" y="1340457"/>
                </a:cubicBezTo>
                <a:lnTo>
                  <a:pt x="10352334" y="1366118"/>
                </a:lnTo>
                <a:lnTo>
                  <a:pt x="10406872" y="1426124"/>
                </a:lnTo>
                <a:cubicBezTo>
                  <a:pt x="10640191" y="1708842"/>
                  <a:pt x="10780350" y="2071293"/>
                  <a:pt x="10780350" y="2466480"/>
                </a:cubicBezTo>
                <a:cubicBezTo>
                  <a:pt x="10780350" y="2805212"/>
                  <a:pt x="10677376" y="3119893"/>
                  <a:pt x="10501025" y="3380927"/>
                </a:cubicBezTo>
                <a:lnTo>
                  <a:pt x="10488529" y="3397638"/>
                </a:lnTo>
                <a:lnTo>
                  <a:pt x="10508657" y="3439421"/>
                </a:lnTo>
                <a:cubicBezTo>
                  <a:pt x="10591420" y="3635094"/>
                  <a:pt x="10637186" y="3850226"/>
                  <a:pt x="10637186" y="4076047"/>
                </a:cubicBezTo>
                <a:cubicBezTo>
                  <a:pt x="10637186" y="4979331"/>
                  <a:pt x="9904929" y="5711588"/>
                  <a:pt x="9001645" y="5711588"/>
                </a:cubicBezTo>
                <a:cubicBezTo>
                  <a:pt x="8550003" y="5711588"/>
                  <a:pt x="8141118" y="5528524"/>
                  <a:pt x="7845143" y="5232549"/>
                </a:cubicBezTo>
                <a:lnTo>
                  <a:pt x="7806028" y="5189511"/>
                </a:lnTo>
                <a:lnTo>
                  <a:pt x="7663268" y="5258282"/>
                </a:lnTo>
                <a:cubicBezTo>
                  <a:pt x="7467595" y="5341045"/>
                  <a:pt x="7252463" y="5386811"/>
                  <a:pt x="7026642" y="5386811"/>
                </a:cubicBezTo>
                <a:cubicBezTo>
                  <a:pt x="6716138" y="5386811"/>
                  <a:pt x="6425843" y="5300285"/>
                  <a:pt x="6178554" y="5150028"/>
                </a:cubicBezTo>
                <a:lnTo>
                  <a:pt x="6064811" y="5070182"/>
                </a:lnTo>
                <a:lnTo>
                  <a:pt x="5938640" y="5130961"/>
                </a:lnTo>
                <a:cubicBezTo>
                  <a:pt x="5742967" y="5213724"/>
                  <a:pt x="5527835" y="5259490"/>
                  <a:pt x="5302014" y="5259490"/>
                </a:cubicBezTo>
                <a:lnTo>
                  <a:pt x="5181815" y="5253421"/>
                </a:lnTo>
                <a:lnTo>
                  <a:pt x="5101896" y="5338252"/>
                </a:lnTo>
                <a:cubicBezTo>
                  <a:pt x="4807090" y="5626112"/>
                  <a:pt x="4403936" y="5803500"/>
                  <a:pt x="3959351" y="5803500"/>
                </a:cubicBezTo>
                <a:cubicBezTo>
                  <a:pt x="3507709" y="5803500"/>
                  <a:pt x="3098824" y="5620436"/>
                  <a:pt x="2802849" y="5324461"/>
                </a:cubicBezTo>
                <a:lnTo>
                  <a:pt x="2786912" y="5306926"/>
                </a:lnTo>
                <a:lnTo>
                  <a:pt x="2761058" y="5322633"/>
                </a:lnTo>
                <a:cubicBezTo>
                  <a:pt x="2598628" y="5410870"/>
                  <a:pt x="2412487" y="5460991"/>
                  <a:pt x="2214640" y="5460991"/>
                </a:cubicBezTo>
                <a:cubicBezTo>
                  <a:pt x="1937654" y="5460991"/>
                  <a:pt x="1683612" y="5362755"/>
                  <a:pt x="1485456" y="5199221"/>
                </a:cubicBezTo>
                <a:lnTo>
                  <a:pt x="1406750" y="5127688"/>
                </a:lnTo>
                <a:lnTo>
                  <a:pt x="1396022" y="5140691"/>
                </a:lnTo>
                <a:cubicBezTo>
                  <a:pt x="1248035" y="5288678"/>
                  <a:pt x="1043592" y="5380210"/>
                  <a:pt x="817771" y="5380210"/>
                </a:cubicBezTo>
                <a:cubicBezTo>
                  <a:pt x="366129" y="5380210"/>
                  <a:pt x="0" y="5014081"/>
                  <a:pt x="0" y="4562439"/>
                </a:cubicBezTo>
                <a:cubicBezTo>
                  <a:pt x="0" y="4110797"/>
                  <a:pt x="366129" y="3744668"/>
                  <a:pt x="817771" y="3744668"/>
                </a:cubicBezTo>
                <a:cubicBezTo>
                  <a:pt x="930682" y="3744668"/>
                  <a:pt x="1038247" y="3767551"/>
                  <a:pt x="1136084" y="3808933"/>
                </a:cubicBezTo>
                <a:lnTo>
                  <a:pt x="1178250" y="3831820"/>
                </a:lnTo>
                <a:lnTo>
                  <a:pt x="1264070" y="3673709"/>
                </a:lnTo>
                <a:cubicBezTo>
                  <a:pt x="1470077" y="3368778"/>
                  <a:pt x="1818946" y="3168295"/>
                  <a:pt x="2214640" y="3168295"/>
                </a:cubicBezTo>
                <a:cubicBezTo>
                  <a:pt x="2254209" y="3168295"/>
                  <a:pt x="2293311" y="3170300"/>
                  <a:pt x="2331847" y="3174214"/>
                </a:cubicBezTo>
                <a:lnTo>
                  <a:pt x="2372914" y="3180481"/>
                </a:lnTo>
                <a:lnTo>
                  <a:pt x="2368108" y="3164998"/>
                </a:lnTo>
                <a:cubicBezTo>
                  <a:pt x="2360486" y="3127749"/>
                  <a:pt x="2356483" y="3089182"/>
                  <a:pt x="2356483" y="3049679"/>
                </a:cubicBezTo>
                <a:cubicBezTo>
                  <a:pt x="2356483" y="2773164"/>
                  <a:pt x="2552624" y="2542458"/>
                  <a:pt x="2813366" y="2489103"/>
                </a:cubicBezTo>
                <a:lnTo>
                  <a:pt x="2869416" y="2483452"/>
                </a:lnTo>
                <a:lnTo>
                  <a:pt x="2845742" y="2407188"/>
                </a:lnTo>
                <a:cubicBezTo>
                  <a:pt x="2834289" y="2351219"/>
                  <a:pt x="2828275" y="2293270"/>
                  <a:pt x="2828275" y="2233916"/>
                </a:cubicBezTo>
                <a:cubicBezTo>
                  <a:pt x="2828275" y="1759085"/>
                  <a:pt x="3213202" y="1374158"/>
                  <a:pt x="3688033" y="1374158"/>
                </a:cubicBezTo>
                <a:cubicBezTo>
                  <a:pt x="3866094" y="1374158"/>
                  <a:pt x="4031513" y="1428289"/>
                  <a:pt x="4168732" y="1520991"/>
                </a:cubicBezTo>
                <a:lnTo>
                  <a:pt x="4223656" y="1566309"/>
                </a:lnTo>
                <a:lnTo>
                  <a:pt x="4261664" y="1443867"/>
                </a:lnTo>
                <a:cubicBezTo>
                  <a:pt x="4424656" y="1058510"/>
                  <a:pt x="4806232" y="788117"/>
                  <a:pt x="5250961" y="788117"/>
                </a:cubicBezTo>
                <a:cubicBezTo>
                  <a:pt x="5362143" y="788117"/>
                  <a:pt x="5469379" y="805017"/>
                  <a:pt x="5570238" y="836388"/>
                </a:cubicBezTo>
                <a:lnTo>
                  <a:pt x="5629351" y="858023"/>
                </a:lnTo>
                <a:lnTo>
                  <a:pt x="5642519" y="830688"/>
                </a:lnTo>
                <a:cubicBezTo>
                  <a:pt x="5848565" y="451392"/>
                  <a:pt x="6250426" y="193905"/>
                  <a:pt x="6712427" y="193905"/>
                </a:cubicBezTo>
                <a:cubicBezTo>
                  <a:pt x="7145553" y="193905"/>
                  <a:pt x="7525822" y="420211"/>
                  <a:pt x="7741440" y="761030"/>
                </a:cubicBezTo>
                <a:lnTo>
                  <a:pt x="7748264" y="772983"/>
                </a:lnTo>
                <a:lnTo>
                  <a:pt x="7803723" y="731511"/>
                </a:lnTo>
                <a:cubicBezTo>
                  <a:pt x="8036412" y="574309"/>
                  <a:pt x="8316923" y="482517"/>
                  <a:pt x="8618873" y="482517"/>
                </a:cubicBezTo>
                <a:cubicBezTo>
                  <a:pt x="8669198" y="482517"/>
                  <a:pt x="8718927" y="485067"/>
                  <a:pt x="8767939" y="490044"/>
                </a:cubicBezTo>
                <a:lnTo>
                  <a:pt x="8878275" y="506884"/>
                </a:lnTo>
                <a:lnTo>
                  <a:pt x="8947656" y="379059"/>
                </a:lnTo>
                <a:cubicBezTo>
                  <a:pt x="9102161" y="150362"/>
                  <a:pt x="9363812" y="0"/>
                  <a:pt x="9660581" y="0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E4DDC4D-4F9D-4C43-AF28-777A4D6D6C96}"/>
              </a:ext>
            </a:extLst>
          </p:cNvPr>
          <p:cNvSpPr/>
          <p:nvPr userDrawn="1"/>
        </p:nvSpPr>
        <p:spPr>
          <a:xfrm flipH="1">
            <a:off x="6657428" y="4811144"/>
            <a:ext cx="10257667" cy="5371883"/>
          </a:xfrm>
          <a:custGeom>
            <a:avLst/>
            <a:gdLst>
              <a:gd name="connsiteX0" fmla="*/ 9660581 w 10780350"/>
              <a:gd name="connsiteY0" fmla="*/ 0 h 5803500"/>
              <a:gd name="connsiteX1" fmla="*/ 10520339 w 10780350"/>
              <a:gd name="connsiteY1" fmla="*/ 859758 h 5803500"/>
              <a:gd name="connsiteX2" fmla="*/ 10373506 w 10780350"/>
              <a:gd name="connsiteY2" fmla="*/ 1340457 h 5803500"/>
              <a:gd name="connsiteX3" fmla="*/ 10352334 w 10780350"/>
              <a:gd name="connsiteY3" fmla="*/ 1366118 h 5803500"/>
              <a:gd name="connsiteX4" fmla="*/ 10406872 w 10780350"/>
              <a:gd name="connsiteY4" fmla="*/ 1426124 h 5803500"/>
              <a:gd name="connsiteX5" fmla="*/ 10780350 w 10780350"/>
              <a:gd name="connsiteY5" fmla="*/ 2466480 h 5803500"/>
              <a:gd name="connsiteX6" fmla="*/ 10501025 w 10780350"/>
              <a:gd name="connsiteY6" fmla="*/ 3380927 h 5803500"/>
              <a:gd name="connsiteX7" fmla="*/ 10488529 w 10780350"/>
              <a:gd name="connsiteY7" fmla="*/ 3397638 h 5803500"/>
              <a:gd name="connsiteX8" fmla="*/ 10508657 w 10780350"/>
              <a:gd name="connsiteY8" fmla="*/ 3439421 h 5803500"/>
              <a:gd name="connsiteX9" fmla="*/ 10637186 w 10780350"/>
              <a:gd name="connsiteY9" fmla="*/ 4076047 h 5803500"/>
              <a:gd name="connsiteX10" fmla="*/ 9001645 w 10780350"/>
              <a:gd name="connsiteY10" fmla="*/ 5711588 h 5803500"/>
              <a:gd name="connsiteX11" fmla="*/ 7845143 w 10780350"/>
              <a:gd name="connsiteY11" fmla="*/ 5232549 h 5803500"/>
              <a:gd name="connsiteX12" fmla="*/ 7806028 w 10780350"/>
              <a:gd name="connsiteY12" fmla="*/ 5189511 h 5803500"/>
              <a:gd name="connsiteX13" fmla="*/ 7663268 w 10780350"/>
              <a:gd name="connsiteY13" fmla="*/ 5258282 h 5803500"/>
              <a:gd name="connsiteX14" fmla="*/ 7026642 w 10780350"/>
              <a:gd name="connsiteY14" fmla="*/ 5386811 h 5803500"/>
              <a:gd name="connsiteX15" fmla="*/ 6178554 w 10780350"/>
              <a:gd name="connsiteY15" fmla="*/ 5150028 h 5803500"/>
              <a:gd name="connsiteX16" fmla="*/ 6064811 w 10780350"/>
              <a:gd name="connsiteY16" fmla="*/ 5070182 h 5803500"/>
              <a:gd name="connsiteX17" fmla="*/ 5938640 w 10780350"/>
              <a:gd name="connsiteY17" fmla="*/ 5130961 h 5803500"/>
              <a:gd name="connsiteX18" fmla="*/ 5302014 w 10780350"/>
              <a:gd name="connsiteY18" fmla="*/ 5259490 h 5803500"/>
              <a:gd name="connsiteX19" fmla="*/ 5181815 w 10780350"/>
              <a:gd name="connsiteY19" fmla="*/ 5253421 h 5803500"/>
              <a:gd name="connsiteX20" fmla="*/ 5101896 w 10780350"/>
              <a:gd name="connsiteY20" fmla="*/ 5338252 h 5803500"/>
              <a:gd name="connsiteX21" fmla="*/ 3959351 w 10780350"/>
              <a:gd name="connsiteY21" fmla="*/ 5803500 h 5803500"/>
              <a:gd name="connsiteX22" fmla="*/ 2802849 w 10780350"/>
              <a:gd name="connsiteY22" fmla="*/ 5324461 h 5803500"/>
              <a:gd name="connsiteX23" fmla="*/ 2786912 w 10780350"/>
              <a:gd name="connsiteY23" fmla="*/ 5306926 h 5803500"/>
              <a:gd name="connsiteX24" fmla="*/ 2761058 w 10780350"/>
              <a:gd name="connsiteY24" fmla="*/ 5322633 h 5803500"/>
              <a:gd name="connsiteX25" fmla="*/ 2214640 w 10780350"/>
              <a:gd name="connsiteY25" fmla="*/ 5460991 h 5803500"/>
              <a:gd name="connsiteX26" fmla="*/ 1485456 w 10780350"/>
              <a:gd name="connsiteY26" fmla="*/ 5199221 h 5803500"/>
              <a:gd name="connsiteX27" fmla="*/ 1406750 w 10780350"/>
              <a:gd name="connsiteY27" fmla="*/ 5127688 h 5803500"/>
              <a:gd name="connsiteX28" fmla="*/ 1396022 w 10780350"/>
              <a:gd name="connsiteY28" fmla="*/ 5140691 h 5803500"/>
              <a:gd name="connsiteX29" fmla="*/ 817771 w 10780350"/>
              <a:gd name="connsiteY29" fmla="*/ 5380210 h 5803500"/>
              <a:gd name="connsiteX30" fmla="*/ 0 w 10780350"/>
              <a:gd name="connsiteY30" fmla="*/ 4562439 h 5803500"/>
              <a:gd name="connsiteX31" fmla="*/ 817771 w 10780350"/>
              <a:gd name="connsiteY31" fmla="*/ 3744668 h 5803500"/>
              <a:gd name="connsiteX32" fmla="*/ 1136084 w 10780350"/>
              <a:gd name="connsiteY32" fmla="*/ 3808933 h 5803500"/>
              <a:gd name="connsiteX33" fmla="*/ 1178250 w 10780350"/>
              <a:gd name="connsiteY33" fmla="*/ 3831820 h 5803500"/>
              <a:gd name="connsiteX34" fmla="*/ 1264070 w 10780350"/>
              <a:gd name="connsiteY34" fmla="*/ 3673709 h 5803500"/>
              <a:gd name="connsiteX35" fmla="*/ 2214640 w 10780350"/>
              <a:gd name="connsiteY35" fmla="*/ 3168295 h 5803500"/>
              <a:gd name="connsiteX36" fmla="*/ 2331847 w 10780350"/>
              <a:gd name="connsiteY36" fmla="*/ 3174214 h 5803500"/>
              <a:gd name="connsiteX37" fmla="*/ 2372914 w 10780350"/>
              <a:gd name="connsiteY37" fmla="*/ 3180481 h 5803500"/>
              <a:gd name="connsiteX38" fmla="*/ 2368108 w 10780350"/>
              <a:gd name="connsiteY38" fmla="*/ 3164998 h 5803500"/>
              <a:gd name="connsiteX39" fmla="*/ 2356483 w 10780350"/>
              <a:gd name="connsiteY39" fmla="*/ 3049679 h 5803500"/>
              <a:gd name="connsiteX40" fmla="*/ 2813366 w 10780350"/>
              <a:gd name="connsiteY40" fmla="*/ 2489103 h 5803500"/>
              <a:gd name="connsiteX41" fmla="*/ 2869416 w 10780350"/>
              <a:gd name="connsiteY41" fmla="*/ 2483452 h 5803500"/>
              <a:gd name="connsiteX42" fmla="*/ 2845742 w 10780350"/>
              <a:gd name="connsiteY42" fmla="*/ 2407188 h 5803500"/>
              <a:gd name="connsiteX43" fmla="*/ 2828275 w 10780350"/>
              <a:gd name="connsiteY43" fmla="*/ 2233916 h 5803500"/>
              <a:gd name="connsiteX44" fmla="*/ 3688033 w 10780350"/>
              <a:gd name="connsiteY44" fmla="*/ 1374158 h 5803500"/>
              <a:gd name="connsiteX45" fmla="*/ 4168732 w 10780350"/>
              <a:gd name="connsiteY45" fmla="*/ 1520991 h 5803500"/>
              <a:gd name="connsiteX46" fmla="*/ 4223656 w 10780350"/>
              <a:gd name="connsiteY46" fmla="*/ 1566309 h 5803500"/>
              <a:gd name="connsiteX47" fmla="*/ 4261664 w 10780350"/>
              <a:gd name="connsiteY47" fmla="*/ 1443867 h 5803500"/>
              <a:gd name="connsiteX48" fmla="*/ 5250961 w 10780350"/>
              <a:gd name="connsiteY48" fmla="*/ 788117 h 5803500"/>
              <a:gd name="connsiteX49" fmla="*/ 5570238 w 10780350"/>
              <a:gd name="connsiteY49" fmla="*/ 836388 h 5803500"/>
              <a:gd name="connsiteX50" fmla="*/ 5629351 w 10780350"/>
              <a:gd name="connsiteY50" fmla="*/ 858023 h 5803500"/>
              <a:gd name="connsiteX51" fmla="*/ 5642519 w 10780350"/>
              <a:gd name="connsiteY51" fmla="*/ 830688 h 5803500"/>
              <a:gd name="connsiteX52" fmla="*/ 6712427 w 10780350"/>
              <a:gd name="connsiteY52" fmla="*/ 193905 h 5803500"/>
              <a:gd name="connsiteX53" fmla="*/ 7741440 w 10780350"/>
              <a:gd name="connsiteY53" fmla="*/ 761030 h 5803500"/>
              <a:gd name="connsiteX54" fmla="*/ 7748264 w 10780350"/>
              <a:gd name="connsiteY54" fmla="*/ 772983 h 5803500"/>
              <a:gd name="connsiteX55" fmla="*/ 7803723 w 10780350"/>
              <a:gd name="connsiteY55" fmla="*/ 731511 h 5803500"/>
              <a:gd name="connsiteX56" fmla="*/ 8618873 w 10780350"/>
              <a:gd name="connsiteY56" fmla="*/ 482517 h 5803500"/>
              <a:gd name="connsiteX57" fmla="*/ 8767939 w 10780350"/>
              <a:gd name="connsiteY57" fmla="*/ 490044 h 5803500"/>
              <a:gd name="connsiteX58" fmla="*/ 8878275 w 10780350"/>
              <a:gd name="connsiteY58" fmla="*/ 506884 h 5803500"/>
              <a:gd name="connsiteX59" fmla="*/ 8947656 w 10780350"/>
              <a:gd name="connsiteY59" fmla="*/ 379059 h 5803500"/>
              <a:gd name="connsiteX60" fmla="*/ 9660581 w 10780350"/>
              <a:gd name="connsiteY60" fmla="*/ 0 h 580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0780350" h="5803500">
                <a:moveTo>
                  <a:pt x="9660581" y="0"/>
                </a:moveTo>
                <a:cubicBezTo>
                  <a:pt x="10135412" y="0"/>
                  <a:pt x="10520339" y="384927"/>
                  <a:pt x="10520339" y="859758"/>
                </a:cubicBezTo>
                <a:cubicBezTo>
                  <a:pt x="10520339" y="1037820"/>
                  <a:pt x="10466209" y="1203239"/>
                  <a:pt x="10373506" y="1340457"/>
                </a:cubicBezTo>
                <a:lnTo>
                  <a:pt x="10352334" y="1366118"/>
                </a:lnTo>
                <a:lnTo>
                  <a:pt x="10406872" y="1426124"/>
                </a:lnTo>
                <a:cubicBezTo>
                  <a:pt x="10640191" y="1708842"/>
                  <a:pt x="10780350" y="2071293"/>
                  <a:pt x="10780350" y="2466480"/>
                </a:cubicBezTo>
                <a:cubicBezTo>
                  <a:pt x="10780350" y="2805212"/>
                  <a:pt x="10677376" y="3119893"/>
                  <a:pt x="10501025" y="3380927"/>
                </a:cubicBezTo>
                <a:lnTo>
                  <a:pt x="10488529" y="3397638"/>
                </a:lnTo>
                <a:lnTo>
                  <a:pt x="10508657" y="3439421"/>
                </a:lnTo>
                <a:cubicBezTo>
                  <a:pt x="10591420" y="3635094"/>
                  <a:pt x="10637186" y="3850226"/>
                  <a:pt x="10637186" y="4076047"/>
                </a:cubicBezTo>
                <a:cubicBezTo>
                  <a:pt x="10637186" y="4979331"/>
                  <a:pt x="9904929" y="5711588"/>
                  <a:pt x="9001645" y="5711588"/>
                </a:cubicBezTo>
                <a:cubicBezTo>
                  <a:pt x="8550003" y="5711588"/>
                  <a:pt x="8141118" y="5528524"/>
                  <a:pt x="7845143" y="5232549"/>
                </a:cubicBezTo>
                <a:lnTo>
                  <a:pt x="7806028" y="5189511"/>
                </a:lnTo>
                <a:lnTo>
                  <a:pt x="7663268" y="5258282"/>
                </a:lnTo>
                <a:cubicBezTo>
                  <a:pt x="7467595" y="5341045"/>
                  <a:pt x="7252463" y="5386811"/>
                  <a:pt x="7026642" y="5386811"/>
                </a:cubicBezTo>
                <a:cubicBezTo>
                  <a:pt x="6716138" y="5386811"/>
                  <a:pt x="6425843" y="5300285"/>
                  <a:pt x="6178554" y="5150028"/>
                </a:cubicBezTo>
                <a:lnTo>
                  <a:pt x="6064811" y="5070182"/>
                </a:lnTo>
                <a:lnTo>
                  <a:pt x="5938640" y="5130961"/>
                </a:lnTo>
                <a:cubicBezTo>
                  <a:pt x="5742967" y="5213724"/>
                  <a:pt x="5527835" y="5259490"/>
                  <a:pt x="5302014" y="5259490"/>
                </a:cubicBezTo>
                <a:lnTo>
                  <a:pt x="5181815" y="5253421"/>
                </a:lnTo>
                <a:lnTo>
                  <a:pt x="5101896" y="5338252"/>
                </a:lnTo>
                <a:cubicBezTo>
                  <a:pt x="4807090" y="5626112"/>
                  <a:pt x="4403936" y="5803500"/>
                  <a:pt x="3959351" y="5803500"/>
                </a:cubicBezTo>
                <a:cubicBezTo>
                  <a:pt x="3507709" y="5803500"/>
                  <a:pt x="3098824" y="5620436"/>
                  <a:pt x="2802849" y="5324461"/>
                </a:cubicBezTo>
                <a:lnTo>
                  <a:pt x="2786912" y="5306926"/>
                </a:lnTo>
                <a:lnTo>
                  <a:pt x="2761058" y="5322633"/>
                </a:lnTo>
                <a:cubicBezTo>
                  <a:pt x="2598628" y="5410870"/>
                  <a:pt x="2412487" y="5460991"/>
                  <a:pt x="2214640" y="5460991"/>
                </a:cubicBezTo>
                <a:cubicBezTo>
                  <a:pt x="1937654" y="5460991"/>
                  <a:pt x="1683612" y="5362755"/>
                  <a:pt x="1485456" y="5199221"/>
                </a:cubicBezTo>
                <a:lnTo>
                  <a:pt x="1406750" y="5127688"/>
                </a:lnTo>
                <a:lnTo>
                  <a:pt x="1396022" y="5140691"/>
                </a:lnTo>
                <a:cubicBezTo>
                  <a:pt x="1248035" y="5288678"/>
                  <a:pt x="1043592" y="5380210"/>
                  <a:pt x="817771" y="5380210"/>
                </a:cubicBezTo>
                <a:cubicBezTo>
                  <a:pt x="366129" y="5380210"/>
                  <a:pt x="0" y="5014081"/>
                  <a:pt x="0" y="4562439"/>
                </a:cubicBezTo>
                <a:cubicBezTo>
                  <a:pt x="0" y="4110797"/>
                  <a:pt x="366129" y="3744668"/>
                  <a:pt x="817771" y="3744668"/>
                </a:cubicBezTo>
                <a:cubicBezTo>
                  <a:pt x="930682" y="3744668"/>
                  <a:pt x="1038247" y="3767551"/>
                  <a:pt x="1136084" y="3808933"/>
                </a:cubicBezTo>
                <a:lnTo>
                  <a:pt x="1178250" y="3831820"/>
                </a:lnTo>
                <a:lnTo>
                  <a:pt x="1264070" y="3673709"/>
                </a:lnTo>
                <a:cubicBezTo>
                  <a:pt x="1470077" y="3368778"/>
                  <a:pt x="1818946" y="3168295"/>
                  <a:pt x="2214640" y="3168295"/>
                </a:cubicBezTo>
                <a:cubicBezTo>
                  <a:pt x="2254209" y="3168295"/>
                  <a:pt x="2293311" y="3170300"/>
                  <a:pt x="2331847" y="3174214"/>
                </a:cubicBezTo>
                <a:lnTo>
                  <a:pt x="2372914" y="3180481"/>
                </a:lnTo>
                <a:lnTo>
                  <a:pt x="2368108" y="3164998"/>
                </a:lnTo>
                <a:cubicBezTo>
                  <a:pt x="2360486" y="3127749"/>
                  <a:pt x="2356483" y="3089182"/>
                  <a:pt x="2356483" y="3049679"/>
                </a:cubicBezTo>
                <a:cubicBezTo>
                  <a:pt x="2356483" y="2773164"/>
                  <a:pt x="2552624" y="2542458"/>
                  <a:pt x="2813366" y="2489103"/>
                </a:cubicBezTo>
                <a:lnTo>
                  <a:pt x="2869416" y="2483452"/>
                </a:lnTo>
                <a:lnTo>
                  <a:pt x="2845742" y="2407188"/>
                </a:lnTo>
                <a:cubicBezTo>
                  <a:pt x="2834289" y="2351219"/>
                  <a:pt x="2828275" y="2293270"/>
                  <a:pt x="2828275" y="2233916"/>
                </a:cubicBezTo>
                <a:cubicBezTo>
                  <a:pt x="2828275" y="1759085"/>
                  <a:pt x="3213202" y="1374158"/>
                  <a:pt x="3688033" y="1374158"/>
                </a:cubicBezTo>
                <a:cubicBezTo>
                  <a:pt x="3866094" y="1374158"/>
                  <a:pt x="4031513" y="1428289"/>
                  <a:pt x="4168732" y="1520991"/>
                </a:cubicBezTo>
                <a:lnTo>
                  <a:pt x="4223656" y="1566309"/>
                </a:lnTo>
                <a:lnTo>
                  <a:pt x="4261664" y="1443867"/>
                </a:lnTo>
                <a:cubicBezTo>
                  <a:pt x="4424656" y="1058510"/>
                  <a:pt x="4806232" y="788117"/>
                  <a:pt x="5250961" y="788117"/>
                </a:cubicBezTo>
                <a:cubicBezTo>
                  <a:pt x="5362143" y="788117"/>
                  <a:pt x="5469379" y="805017"/>
                  <a:pt x="5570238" y="836388"/>
                </a:cubicBezTo>
                <a:lnTo>
                  <a:pt x="5629351" y="858023"/>
                </a:lnTo>
                <a:lnTo>
                  <a:pt x="5642519" y="830688"/>
                </a:lnTo>
                <a:cubicBezTo>
                  <a:pt x="5848565" y="451392"/>
                  <a:pt x="6250426" y="193905"/>
                  <a:pt x="6712427" y="193905"/>
                </a:cubicBezTo>
                <a:cubicBezTo>
                  <a:pt x="7145553" y="193905"/>
                  <a:pt x="7525822" y="420211"/>
                  <a:pt x="7741440" y="761030"/>
                </a:cubicBezTo>
                <a:lnTo>
                  <a:pt x="7748264" y="772983"/>
                </a:lnTo>
                <a:lnTo>
                  <a:pt x="7803723" y="731511"/>
                </a:lnTo>
                <a:cubicBezTo>
                  <a:pt x="8036412" y="574309"/>
                  <a:pt x="8316923" y="482517"/>
                  <a:pt x="8618873" y="482517"/>
                </a:cubicBezTo>
                <a:cubicBezTo>
                  <a:pt x="8669198" y="482517"/>
                  <a:pt x="8718927" y="485067"/>
                  <a:pt x="8767939" y="490044"/>
                </a:cubicBezTo>
                <a:lnTo>
                  <a:pt x="8878275" y="506884"/>
                </a:lnTo>
                <a:lnTo>
                  <a:pt x="8947656" y="379059"/>
                </a:lnTo>
                <a:cubicBezTo>
                  <a:pt x="9102161" y="150362"/>
                  <a:pt x="9363812" y="0"/>
                  <a:pt x="9660581" y="0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855783" y="1610768"/>
            <a:ext cx="4380811" cy="765804"/>
          </a:xfr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GB" dirty="0"/>
              <a:t>Work Package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3F2C6B-B74C-984C-A687-88044B643489}"/>
              </a:ext>
            </a:extLst>
          </p:cNvPr>
          <p:cNvGrpSpPr/>
          <p:nvPr userDrawn="1"/>
        </p:nvGrpSpPr>
        <p:grpSpPr>
          <a:xfrm>
            <a:off x="7260301" y="822893"/>
            <a:ext cx="4401311" cy="1039199"/>
            <a:chOff x="7181399" y="1624483"/>
            <a:chExt cx="4401311" cy="1039199"/>
          </a:xfrm>
        </p:grpSpPr>
        <p:pic>
          <p:nvPicPr>
            <p:cNvPr id="6" name="Picture 5" descr="A picture containing drawing, light&#10;&#10;Description automatically generated">
              <a:extLst>
                <a:ext uri="{FF2B5EF4-FFF2-40B4-BE49-F238E27FC236}">
                  <a16:creationId xmlns:a16="http://schemas.microsoft.com/office/drawing/2014/main" id="{CBBF1AF5-19CD-F14E-9816-9A9B5F3BDE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9541" r="42726" b="22140"/>
            <a:stretch/>
          </p:blipFill>
          <p:spPr>
            <a:xfrm>
              <a:off x="7181399" y="1624483"/>
              <a:ext cx="2668657" cy="1039199"/>
            </a:xfrm>
            <a:prstGeom prst="rect">
              <a:avLst/>
            </a:prstGeom>
          </p:spPr>
        </p:pic>
        <p:pic>
          <p:nvPicPr>
            <p:cNvPr id="7" name="Picture 6" descr="A picture containing drawing, plate, cup&#10;&#10;Description automatically generated">
              <a:extLst>
                <a:ext uri="{FF2B5EF4-FFF2-40B4-BE49-F238E27FC236}">
                  <a16:creationId xmlns:a16="http://schemas.microsoft.com/office/drawing/2014/main" id="{6C37EC8B-5DCD-2140-9D36-0282C84752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0633"/>
            <a:stretch/>
          </p:blipFill>
          <p:spPr>
            <a:xfrm>
              <a:off x="9850055" y="1624483"/>
              <a:ext cx="1732655" cy="1039199"/>
            </a:xfrm>
            <a:prstGeom prst="rect">
              <a:avLst/>
            </a:prstGeom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652DF14E-028E-2643-A614-E8D0C259FF26}"/>
              </a:ext>
            </a:extLst>
          </p:cNvPr>
          <p:cNvSpPr/>
          <p:nvPr userDrawn="1"/>
        </p:nvSpPr>
        <p:spPr>
          <a:xfrm>
            <a:off x="7663758" y="2710342"/>
            <a:ext cx="3553679" cy="3553679"/>
          </a:xfrm>
          <a:prstGeom prst="ellipse">
            <a:avLst/>
          </a:prstGeom>
          <a:blipFill dpi="0" rotWithShape="1">
            <a:blip r:embed="rId4"/>
            <a:srcRect/>
            <a:stretch>
              <a:fillRect l="-9000" b="-1000"/>
            </a:stretch>
          </a:blipFill>
          <a:ln w="38100">
            <a:noFill/>
          </a:ln>
          <a:effectLst>
            <a:outerShdw blurRad="431800" dist="101600" dir="12300000" sx="101000" sy="101000" algn="tl" rotWithShape="0">
              <a:srgbClr val="2E2A8E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6804A4D-0061-9C44-B666-5E1FFA60C9D6}"/>
              </a:ext>
            </a:extLst>
          </p:cNvPr>
          <p:cNvSpPr/>
          <p:nvPr userDrawn="1"/>
        </p:nvSpPr>
        <p:spPr>
          <a:xfrm>
            <a:off x="6218959" y="2299960"/>
            <a:ext cx="2147341" cy="2147341"/>
          </a:xfrm>
          <a:prstGeom prst="ellipse">
            <a:avLst/>
          </a:prstGeom>
          <a:blipFill dpi="0" rotWithShape="1">
            <a:blip r:embed="rId5"/>
            <a:srcRect/>
            <a:stretch>
              <a:fillRect l="-28000" t="-4000" r="-53000" b="-6000"/>
            </a:stretch>
          </a:blipFill>
          <a:ln w="38100">
            <a:noFill/>
          </a:ln>
          <a:effectLst>
            <a:outerShdw blurRad="431800" dist="101600" dir="12300000" sx="101000" sy="101000" algn="tl" rotWithShape="0">
              <a:srgbClr val="2E2A8E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53915-5505-8042-8E93-77F278E0AC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784" y="2269543"/>
            <a:ext cx="4380812" cy="676516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1DC8014-1E9A-5743-ABFE-1884C8E6DC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5662" y="3593365"/>
            <a:ext cx="4380811" cy="566606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Location, Meeting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7177902-AE21-EA4B-A5E8-1519AAA46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5664" y="4197594"/>
            <a:ext cx="4388734" cy="56660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50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49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2F0CD35-E28F-8343-B8F4-EE236CF6C037}"/>
              </a:ext>
            </a:extLst>
          </p:cNvPr>
          <p:cNvSpPr/>
          <p:nvPr userDrawn="1"/>
        </p:nvSpPr>
        <p:spPr>
          <a:xfrm>
            <a:off x="-8548" y="0"/>
            <a:ext cx="12200547" cy="6857999"/>
          </a:xfrm>
          <a:prstGeom prst="rect">
            <a:avLst/>
          </a:prstGeom>
          <a:gradFill>
            <a:gsLst>
              <a:gs pos="43000">
                <a:srgbClr val="2E2A8E"/>
              </a:gs>
              <a:gs pos="98000">
                <a:srgbClr val="1357A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E58D711-BCF9-EB4C-B1E1-961B7AF1F2CC}"/>
              </a:ext>
            </a:extLst>
          </p:cNvPr>
          <p:cNvSpPr/>
          <p:nvPr userDrawn="1"/>
        </p:nvSpPr>
        <p:spPr>
          <a:xfrm>
            <a:off x="3053593" y="2625090"/>
            <a:ext cx="9978595" cy="5371883"/>
          </a:xfrm>
          <a:custGeom>
            <a:avLst/>
            <a:gdLst>
              <a:gd name="connsiteX0" fmla="*/ 9660581 w 10780350"/>
              <a:gd name="connsiteY0" fmla="*/ 0 h 5803500"/>
              <a:gd name="connsiteX1" fmla="*/ 10520339 w 10780350"/>
              <a:gd name="connsiteY1" fmla="*/ 859758 h 5803500"/>
              <a:gd name="connsiteX2" fmla="*/ 10373506 w 10780350"/>
              <a:gd name="connsiteY2" fmla="*/ 1340457 h 5803500"/>
              <a:gd name="connsiteX3" fmla="*/ 10352334 w 10780350"/>
              <a:gd name="connsiteY3" fmla="*/ 1366118 h 5803500"/>
              <a:gd name="connsiteX4" fmla="*/ 10406872 w 10780350"/>
              <a:gd name="connsiteY4" fmla="*/ 1426124 h 5803500"/>
              <a:gd name="connsiteX5" fmla="*/ 10780350 w 10780350"/>
              <a:gd name="connsiteY5" fmla="*/ 2466480 h 5803500"/>
              <a:gd name="connsiteX6" fmla="*/ 10501025 w 10780350"/>
              <a:gd name="connsiteY6" fmla="*/ 3380927 h 5803500"/>
              <a:gd name="connsiteX7" fmla="*/ 10488529 w 10780350"/>
              <a:gd name="connsiteY7" fmla="*/ 3397638 h 5803500"/>
              <a:gd name="connsiteX8" fmla="*/ 10508657 w 10780350"/>
              <a:gd name="connsiteY8" fmla="*/ 3439421 h 5803500"/>
              <a:gd name="connsiteX9" fmla="*/ 10637186 w 10780350"/>
              <a:gd name="connsiteY9" fmla="*/ 4076047 h 5803500"/>
              <a:gd name="connsiteX10" fmla="*/ 9001645 w 10780350"/>
              <a:gd name="connsiteY10" fmla="*/ 5711588 h 5803500"/>
              <a:gd name="connsiteX11" fmla="*/ 7845143 w 10780350"/>
              <a:gd name="connsiteY11" fmla="*/ 5232549 h 5803500"/>
              <a:gd name="connsiteX12" fmla="*/ 7806028 w 10780350"/>
              <a:gd name="connsiteY12" fmla="*/ 5189511 h 5803500"/>
              <a:gd name="connsiteX13" fmla="*/ 7663268 w 10780350"/>
              <a:gd name="connsiteY13" fmla="*/ 5258282 h 5803500"/>
              <a:gd name="connsiteX14" fmla="*/ 7026642 w 10780350"/>
              <a:gd name="connsiteY14" fmla="*/ 5386811 h 5803500"/>
              <a:gd name="connsiteX15" fmla="*/ 6178554 w 10780350"/>
              <a:gd name="connsiteY15" fmla="*/ 5150028 h 5803500"/>
              <a:gd name="connsiteX16" fmla="*/ 6064811 w 10780350"/>
              <a:gd name="connsiteY16" fmla="*/ 5070182 h 5803500"/>
              <a:gd name="connsiteX17" fmla="*/ 5938640 w 10780350"/>
              <a:gd name="connsiteY17" fmla="*/ 5130961 h 5803500"/>
              <a:gd name="connsiteX18" fmla="*/ 5302014 w 10780350"/>
              <a:gd name="connsiteY18" fmla="*/ 5259490 h 5803500"/>
              <a:gd name="connsiteX19" fmla="*/ 5181815 w 10780350"/>
              <a:gd name="connsiteY19" fmla="*/ 5253421 h 5803500"/>
              <a:gd name="connsiteX20" fmla="*/ 5101896 w 10780350"/>
              <a:gd name="connsiteY20" fmla="*/ 5338252 h 5803500"/>
              <a:gd name="connsiteX21" fmla="*/ 3959351 w 10780350"/>
              <a:gd name="connsiteY21" fmla="*/ 5803500 h 5803500"/>
              <a:gd name="connsiteX22" fmla="*/ 2802849 w 10780350"/>
              <a:gd name="connsiteY22" fmla="*/ 5324461 h 5803500"/>
              <a:gd name="connsiteX23" fmla="*/ 2786912 w 10780350"/>
              <a:gd name="connsiteY23" fmla="*/ 5306926 h 5803500"/>
              <a:gd name="connsiteX24" fmla="*/ 2761058 w 10780350"/>
              <a:gd name="connsiteY24" fmla="*/ 5322633 h 5803500"/>
              <a:gd name="connsiteX25" fmla="*/ 2214640 w 10780350"/>
              <a:gd name="connsiteY25" fmla="*/ 5460991 h 5803500"/>
              <a:gd name="connsiteX26" fmla="*/ 1485456 w 10780350"/>
              <a:gd name="connsiteY26" fmla="*/ 5199221 h 5803500"/>
              <a:gd name="connsiteX27" fmla="*/ 1406750 w 10780350"/>
              <a:gd name="connsiteY27" fmla="*/ 5127688 h 5803500"/>
              <a:gd name="connsiteX28" fmla="*/ 1396022 w 10780350"/>
              <a:gd name="connsiteY28" fmla="*/ 5140691 h 5803500"/>
              <a:gd name="connsiteX29" fmla="*/ 817771 w 10780350"/>
              <a:gd name="connsiteY29" fmla="*/ 5380210 h 5803500"/>
              <a:gd name="connsiteX30" fmla="*/ 0 w 10780350"/>
              <a:gd name="connsiteY30" fmla="*/ 4562439 h 5803500"/>
              <a:gd name="connsiteX31" fmla="*/ 817771 w 10780350"/>
              <a:gd name="connsiteY31" fmla="*/ 3744668 h 5803500"/>
              <a:gd name="connsiteX32" fmla="*/ 1136084 w 10780350"/>
              <a:gd name="connsiteY32" fmla="*/ 3808933 h 5803500"/>
              <a:gd name="connsiteX33" fmla="*/ 1178250 w 10780350"/>
              <a:gd name="connsiteY33" fmla="*/ 3831820 h 5803500"/>
              <a:gd name="connsiteX34" fmla="*/ 1264070 w 10780350"/>
              <a:gd name="connsiteY34" fmla="*/ 3673709 h 5803500"/>
              <a:gd name="connsiteX35" fmla="*/ 2214640 w 10780350"/>
              <a:gd name="connsiteY35" fmla="*/ 3168295 h 5803500"/>
              <a:gd name="connsiteX36" fmla="*/ 2331847 w 10780350"/>
              <a:gd name="connsiteY36" fmla="*/ 3174214 h 5803500"/>
              <a:gd name="connsiteX37" fmla="*/ 2372914 w 10780350"/>
              <a:gd name="connsiteY37" fmla="*/ 3180481 h 5803500"/>
              <a:gd name="connsiteX38" fmla="*/ 2368108 w 10780350"/>
              <a:gd name="connsiteY38" fmla="*/ 3164998 h 5803500"/>
              <a:gd name="connsiteX39" fmla="*/ 2356483 w 10780350"/>
              <a:gd name="connsiteY39" fmla="*/ 3049679 h 5803500"/>
              <a:gd name="connsiteX40" fmla="*/ 2813366 w 10780350"/>
              <a:gd name="connsiteY40" fmla="*/ 2489103 h 5803500"/>
              <a:gd name="connsiteX41" fmla="*/ 2869416 w 10780350"/>
              <a:gd name="connsiteY41" fmla="*/ 2483452 h 5803500"/>
              <a:gd name="connsiteX42" fmla="*/ 2845742 w 10780350"/>
              <a:gd name="connsiteY42" fmla="*/ 2407188 h 5803500"/>
              <a:gd name="connsiteX43" fmla="*/ 2828275 w 10780350"/>
              <a:gd name="connsiteY43" fmla="*/ 2233916 h 5803500"/>
              <a:gd name="connsiteX44" fmla="*/ 3688033 w 10780350"/>
              <a:gd name="connsiteY44" fmla="*/ 1374158 h 5803500"/>
              <a:gd name="connsiteX45" fmla="*/ 4168732 w 10780350"/>
              <a:gd name="connsiteY45" fmla="*/ 1520991 h 5803500"/>
              <a:gd name="connsiteX46" fmla="*/ 4223656 w 10780350"/>
              <a:gd name="connsiteY46" fmla="*/ 1566309 h 5803500"/>
              <a:gd name="connsiteX47" fmla="*/ 4261664 w 10780350"/>
              <a:gd name="connsiteY47" fmla="*/ 1443867 h 5803500"/>
              <a:gd name="connsiteX48" fmla="*/ 5250961 w 10780350"/>
              <a:gd name="connsiteY48" fmla="*/ 788117 h 5803500"/>
              <a:gd name="connsiteX49" fmla="*/ 5570238 w 10780350"/>
              <a:gd name="connsiteY49" fmla="*/ 836388 h 5803500"/>
              <a:gd name="connsiteX50" fmla="*/ 5629351 w 10780350"/>
              <a:gd name="connsiteY50" fmla="*/ 858023 h 5803500"/>
              <a:gd name="connsiteX51" fmla="*/ 5642519 w 10780350"/>
              <a:gd name="connsiteY51" fmla="*/ 830688 h 5803500"/>
              <a:gd name="connsiteX52" fmla="*/ 6712427 w 10780350"/>
              <a:gd name="connsiteY52" fmla="*/ 193905 h 5803500"/>
              <a:gd name="connsiteX53" fmla="*/ 7741440 w 10780350"/>
              <a:gd name="connsiteY53" fmla="*/ 761030 h 5803500"/>
              <a:gd name="connsiteX54" fmla="*/ 7748264 w 10780350"/>
              <a:gd name="connsiteY54" fmla="*/ 772983 h 5803500"/>
              <a:gd name="connsiteX55" fmla="*/ 7803723 w 10780350"/>
              <a:gd name="connsiteY55" fmla="*/ 731511 h 5803500"/>
              <a:gd name="connsiteX56" fmla="*/ 8618873 w 10780350"/>
              <a:gd name="connsiteY56" fmla="*/ 482517 h 5803500"/>
              <a:gd name="connsiteX57" fmla="*/ 8767939 w 10780350"/>
              <a:gd name="connsiteY57" fmla="*/ 490044 h 5803500"/>
              <a:gd name="connsiteX58" fmla="*/ 8878275 w 10780350"/>
              <a:gd name="connsiteY58" fmla="*/ 506884 h 5803500"/>
              <a:gd name="connsiteX59" fmla="*/ 8947656 w 10780350"/>
              <a:gd name="connsiteY59" fmla="*/ 379059 h 5803500"/>
              <a:gd name="connsiteX60" fmla="*/ 9660581 w 10780350"/>
              <a:gd name="connsiteY60" fmla="*/ 0 h 580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0780350" h="5803500">
                <a:moveTo>
                  <a:pt x="9660581" y="0"/>
                </a:moveTo>
                <a:cubicBezTo>
                  <a:pt x="10135412" y="0"/>
                  <a:pt x="10520339" y="384927"/>
                  <a:pt x="10520339" y="859758"/>
                </a:cubicBezTo>
                <a:cubicBezTo>
                  <a:pt x="10520339" y="1037820"/>
                  <a:pt x="10466209" y="1203239"/>
                  <a:pt x="10373506" y="1340457"/>
                </a:cubicBezTo>
                <a:lnTo>
                  <a:pt x="10352334" y="1366118"/>
                </a:lnTo>
                <a:lnTo>
                  <a:pt x="10406872" y="1426124"/>
                </a:lnTo>
                <a:cubicBezTo>
                  <a:pt x="10640191" y="1708842"/>
                  <a:pt x="10780350" y="2071293"/>
                  <a:pt x="10780350" y="2466480"/>
                </a:cubicBezTo>
                <a:cubicBezTo>
                  <a:pt x="10780350" y="2805212"/>
                  <a:pt x="10677376" y="3119893"/>
                  <a:pt x="10501025" y="3380927"/>
                </a:cubicBezTo>
                <a:lnTo>
                  <a:pt x="10488529" y="3397638"/>
                </a:lnTo>
                <a:lnTo>
                  <a:pt x="10508657" y="3439421"/>
                </a:lnTo>
                <a:cubicBezTo>
                  <a:pt x="10591420" y="3635094"/>
                  <a:pt x="10637186" y="3850226"/>
                  <a:pt x="10637186" y="4076047"/>
                </a:cubicBezTo>
                <a:cubicBezTo>
                  <a:pt x="10637186" y="4979331"/>
                  <a:pt x="9904929" y="5711588"/>
                  <a:pt x="9001645" y="5711588"/>
                </a:cubicBezTo>
                <a:cubicBezTo>
                  <a:pt x="8550003" y="5711588"/>
                  <a:pt x="8141118" y="5528524"/>
                  <a:pt x="7845143" y="5232549"/>
                </a:cubicBezTo>
                <a:lnTo>
                  <a:pt x="7806028" y="5189511"/>
                </a:lnTo>
                <a:lnTo>
                  <a:pt x="7663268" y="5258282"/>
                </a:lnTo>
                <a:cubicBezTo>
                  <a:pt x="7467595" y="5341045"/>
                  <a:pt x="7252463" y="5386811"/>
                  <a:pt x="7026642" y="5386811"/>
                </a:cubicBezTo>
                <a:cubicBezTo>
                  <a:pt x="6716138" y="5386811"/>
                  <a:pt x="6425843" y="5300285"/>
                  <a:pt x="6178554" y="5150028"/>
                </a:cubicBezTo>
                <a:lnTo>
                  <a:pt x="6064811" y="5070182"/>
                </a:lnTo>
                <a:lnTo>
                  <a:pt x="5938640" y="5130961"/>
                </a:lnTo>
                <a:cubicBezTo>
                  <a:pt x="5742967" y="5213724"/>
                  <a:pt x="5527835" y="5259490"/>
                  <a:pt x="5302014" y="5259490"/>
                </a:cubicBezTo>
                <a:lnTo>
                  <a:pt x="5181815" y="5253421"/>
                </a:lnTo>
                <a:lnTo>
                  <a:pt x="5101896" y="5338252"/>
                </a:lnTo>
                <a:cubicBezTo>
                  <a:pt x="4807090" y="5626112"/>
                  <a:pt x="4403936" y="5803500"/>
                  <a:pt x="3959351" y="5803500"/>
                </a:cubicBezTo>
                <a:cubicBezTo>
                  <a:pt x="3507709" y="5803500"/>
                  <a:pt x="3098824" y="5620436"/>
                  <a:pt x="2802849" y="5324461"/>
                </a:cubicBezTo>
                <a:lnTo>
                  <a:pt x="2786912" y="5306926"/>
                </a:lnTo>
                <a:lnTo>
                  <a:pt x="2761058" y="5322633"/>
                </a:lnTo>
                <a:cubicBezTo>
                  <a:pt x="2598628" y="5410870"/>
                  <a:pt x="2412487" y="5460991"/>
                  <a:pt x="2214640" y="5460991"/>
                </a:cubicBezTo>
                <a:cubicBezTo>
                  <a:pt x="1937654" y="5460991"/>
                  <a:pt x="1683612" y="5362755"/>
                  <a:pt x="1485456" y="5199221"/>
                </a:cubicBezTo>
                <a:lnTo>
                  <a:pt x="1406750" y="5127688"/>
                </a:lnTo>
                <a:lnTo>
                  <a:pt x="1396022" y="5140691"/>
                </a:lnTo>
                <a:cubicBezTo>
                  <a:pt x="1248035" y="5288678"/>
                  <a:pt x="1043592" y="5380210"/>
                  <a:pt x="817771" y="5380210"/>
                </a:cubicBezTo>
                <a:cubicBezTo>
                  <a:pt x="366129" y="5380210"/>
                  <a:pt x="0" y="5014081"/>
                  <a:pt x="0" y="4562439"/>
                </a:cubicBezTo>
                <a:cubicBezTo>
                  <a:pt x="0" y="4110797"/>
                  <a:pt x="366129" y="3744668"/>
                  <a:pt x="817771" y="3744668"/>
                </a:cubicBezTo>
                <a:cubicBezTo>
                  <a:pt x="930682" y="3744668"/>
                  <a:pt x="1038247" y="3767551"/>
                  <a:pt x="1136084" y="3808933"/>
                </a:cubicBezTo>
                <a:lnTo>
                  <a:pt x="1178250" y="3831820"/>
                </a:lnTo>
                <a:lnTo>
                  <a:pt x="1264070" y="3673709"/>
                </a:lnTo>
                <a:cubicBezTo>
                  <a:pt x="1470077" y="3368778"/>
                  <a:pt x="1818946" y="3168295"/>
                  <a:pt x="2214640" y="3168295"/>
                </a:cubicBezTo>
                <a:cubicBezTo>
                  <a:pt x="2254209" y="3168295"/>
                  <a:pt x="2293311" y="3170300"/>
                  <a:pt x="2331847" y="3174214"/>
                </a:cubicBezTo>
                <a:lnTo>
                  <a:pt x="2372914" y="3180481"/>
                </a:lnTo>
                <a:lnTo>
                  <a:pt x="2368108" y="3164998"/>
                </a:lnTo>
                <a:cubicBezTo>
                  <a:pt x="2360486" y="3127749"/>
                  <a:pt x="2356483" y="3089182"/>
                  <a:pt x="2356483" y="3049679"/>
                </a:cubicBezTo>
                <a:cubicBezTo>
                  <a:pt x="2356483" y="2773164"/>
                  <a:pt x="2552624" y="2542458"/>
                  <a:pt x="2813366" y="2489103"/>
                </a:cubicBezTo>
                <a:lnTo>
                  <a:pt x="2869416" y="2483452"/>
                </a:lnTo>
                <a:lnTo>
                  <a:pt x="2845742" y="2407188"/>
                </a:lnTo>
                <a:cubicBezTo>
                  <a:pt x="2834289" y="2351219"/>
                  <a:pt x="2828275" y="2293270"/>
                  <a:pt x="2828275" y="2233916"/>
                </a:cubicBezTo>
                <a:cubicBezTo>
                  <a:pt x="2828275" y="1759085"/>
                  <a:pt x="3213202" y="1374158"/>
                  <a:pt x="3688033" y="1374158"/>
                </a:cubicBezTo>
                <a:cubicBezTo>
                  <a:pt x="3866094" y="1374158"/>
                  <a:pt x="4031513" y="1428289"/>
                  <a:pt x="4168732" y="1520991"/>
                </a:cubicBezTo>
                <a:lnTo>
                  <a:pt x="4223656" y="1566309"/>
                </a:lnTo>
                <a:lnTo>
                  <a:pt x="4261664" y="1443867"/>
                </a:lnTo>
                <a:cubicBezTo>
                  <a:pt x="4424656" y="1058510"/>
                  <a:pt x="4806232" y="788117"/>
                  <a:pt x="5250961" y="788117"/>
                </a:cubicBezTo>
                <a:cubicBezTo>
                  <a:pt x="5362143" y="788117"/>
                  <a:pt x="5469379" y="805017"/>
                  <a:pt x="5570238" y="836388"/>
                </a:cubicBezTo>
                <a:lnTo>
                  <a:pt x="5629351" y="858023"/>
                </a:lnTo>
                <a:lnTo>
                  <a:pt x="5642519" y="830688"/>
                </a:lnTo>
                <a:cubicBezTo>
                  <a:pt x="5848565" y="451392"/>
                  <a:pt x="6250426" y="193905"/>
                  <a:pt x="6712427" y="193905"/>
                </a:cubicBezTo>
                <a:cubicBezTo>
                  <a:pt x="7145553" y="193905"/>
                  <a:pt x="7525822" y="420211"/>
                  <a:pt x="7741440" y="761030"/>
                </a:cubicBezTo>
                <a:lnTo>
                  <a:pt x="7748264" y="772983"/>
                </a:lnTo>
                <a:lnTo>
                  <a:pt x="7803723" y="731511"/>
                </a:lnTo>
                <a:cubicBezTo>
                  <a:pt x="8036412" y="574309"/>
                  <a:pt x="8316923" y="482517"/>
                  <a:pt x="8618873" y="482517"/>
                </a:cubicBezTo>
                <a:cubicBezTo>
                  <a:pt x="8669198" y="482517"/>
                  <a:pt x="8718927" y="485067"/>
                  <a:pt x="8767939" y="490044"/>
                </a:cubicBezTo>
                <a:lnTo>
                  <a:pt x="8878275" y="506884"/>
                </a:lnTo>
                <a:lnTo>
                  <a:pt x="8947656" y="379059"/>
                </a:lnTo>
                <a:cubicBezTo>
                  <a:pt x="9102161" y="150362"/>
                  <a:pt x="9363812" y="0"/>
                  <a:pt x="9660581" y="0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E4DDC4D-4F9D-4C43-AF28-777A4D6D6C96}"/>
              </a:ext>
            </a:extLst>
          </p:cNvPr>
          <p:cNvSpPr/>
          <p:nvPr userDrawn="1"/>
        </p:nvSpPr>
        <p:spPr>
          <a:xfrm flipH="1">
            <a:off x="6657428" y="4811144"/>
            <a:ext cx="10257667" cy="5371883"/>
          </a:xfrm>
          <a:custGeom>
            <a:avLst/>
            <a:gdLst>
              <a:gd name="connsiteX0" fmla="*/ 9660581 w 10780350"/>
              <a:gd name="connsiteY0" fmla="*/ 0 h 5803500"/>
              <a:gd name="connsiteX1" fmla="*/ 10520339 w 10780350"/>
              <a:gd name="connsiteY1" fmla="*/ 859758 h 5803500"/>
              <a:gd name="connsiteX2" fmla="*/ 10373506 w 10780350"/>
              <a:gd name="connsiteY2" fmla="*/ 1340457 h 5803500"/>
              <a:gd name="connsiteX3" fmla="*/ 10352334 w 10780350"/>
              <a:gd name="connsiteY3" fmla="*/ 1366118 h 5803500"/>
              <a:gd name="connsiteX4" fmla="*/ 10406872 w 10780350"/>
              <a:gd name="connsiteY4" fmla="*/ 1426124 h 5803500"/>
              <a:gd name="connsiteX5" fmla="*/ 10780350 w 10780350"/>
              <a:gd name="connsiteY5" fmla="*/ 2466480 h 5803500"/>
              <a:gd name="connsiteX6" fmla="*/ 10501025 w 10780350"/>
              <a:gd name="connsiteY6" fmla="*/ 3380927 h 5803500"/>
              <a:gd name="connsiteX7" fmla="*/ 10488529 w 10780350"/>
              <a:gd name="connsiteY7" fmla="*/ 3397638 h 5803500"/>
              <a:gd name="connsiteX8" fmla="*/ 10508657 w 10780350"/>
              <a:gd name="connsiteY8" fmla="*/ 3439421 h 5803500"/>
              <a:gd name="connsiteX9" fmla="*/ 10637186 w 10780350"/>
              <a:gd name="connsiteY9" fmla="*/ 4076047 h 5803500"/>
              <a:gd name="connsiteX10" fmla="*/ 9001645 w 10780350"/>
              <a:gd name="connsiteY10" fmla="*/ 5711588 h 5803500"/>
              <a:gd name="connsiteX11" fmla="*/ 7845143 w 10780350"/>
              <a:gd name="connsiteY11" fmla="*/ 5232549 h 5803500"/>
              <a:gd name="connsiteX12" fmla="*/ 7806028 w 10780350"/>
              <a:gd name="connsiteY12" fmla="*/ 5189511 h 5803500"/>
              <a:gd name="connsiteX13" fmla="*/ 7663268 w 10780350"/>
              <a:gd name="connsiteY13" fmla="*/ 5258282 h 5803500"/>
              <a:gd name="connsiteX14" fmla="*/ 7026642 w 10780350"/>
              <a:gd name="connsiteY14" fmla="*/ 5386811 h 5803500"/>
              <a:gd name="connsiteX15" fmla="*/ 6178554 w 10780350"/>
              <a:gd name="connsiteY15" fmla="*/ 5150028 h 5803500"/>
              <a:gd name="connsiteX16" fmla="*/ 6064811 w 10780350"/>
              <a:gd name="connsiteY16" fmla="*/ 5070182 h 5803500"/>
              <a:gd name="connsiteX17" fmla="*/ 5938640 w 10780350"/>
              <a:gd name="connsiteY17" fmla="*/ 5130961 h 5803500"/>
              <a:gd name="connsiteX18" fmla="*/ 5302014 w 10780350"/>
              <a:gd name="connsiteY18" fmla="*/ 5259490 h 5803500"/>
              <a:gd name="connsiteX19" fmla="*/ 5181815 w 10780350"/>
              <a:gd name="connsiteY19" fmla="*/ 5253421 h 5803500"/>
              <a:gd name="connsiteX20" fmla="*/ 5101896 w 10780350"/>
              <a:gd name="connsiteY20" fmla="*/ 5338252 h 5803500"/>
              <a:gd name="connsiteX21" fmla="*/ 3959351 w 10780350"/>
              <a:gd name="connsiteY21" fmla="*/ 5803500 h 5803500"/>
              <a:gd name="connsiteX22" fmla="*/ 2802849 w 10780350"/>
              <a:gd name="connsiteY22" fmla="*/ 5324461 h 5803500"/>
              <a:gd name="connsiteX23" fmla="*/ 2786912 w 10780350"/>
              <a:gd name="connsiteY23" fmla="*/ 5306926 h 5803500"/>
              <a:gd name="connsiteX24" fmla="*/ 2761058 w 10780350"/>
              <a:gd name="connsiteY24" fmla="*/ 5322633 h 5803500"/>
              <a:gd name="connsiteX25" fmla="*/ 2214640 w 10780350"/>
              <a:gd name="connsiteY25" fmla="*/ 5460991 h 5803500"/>
              <a:gd name="connsiteX26" fmla="*/ 1485456 w 10780350"/>
              <a:gd name="connsiteY26" fmla="*/ 5199221 h 5803500"/>
              <a:gd name="connsiteX27" fmla="*/ 1406750 w 10780350"/>
              <a:gd name="connsiteY27" fmla="*/ 5127688 h 5803500"/>
              <a:gd name="connsiteX28" fmla="*/ 1396022 w 10780350"/>
              <a:gd name="connsiteY28" fmla="*/ 5140691 h 5803500"/>
              <a:gd name="connsiteX29" fmla="*/ 817771 w 10780350"/>
              <a:gd name="connsiteY29" fmla="*/ 5380210 h 5803500"/>
              <a:gd name="connsiteX30" fmla="*/ 0 w 10780350"/>
              <a:gd name="connsiteY30" fmla="*/ 4562439 h 5803500"/>
              <a:gd name="connsiteX31" fmla="*/ 817771 w 10780350"/>
              <a:gd name="connsiteY31" fmla="*/ 3744668 h 5803500"/>
              <a:gd name="connsiteX32" fmla="*/ 1136084 w 10780350"/>
              <a:gd name="connsiteY32" fmla="*/ 3808933 h 5803500"/>
              <a:gd name="connsiteX33" fmla="*/ 1178250 w 10780350"/>
              <a:gd name="connsiteY33" fmla="*/ 3831820 h 5803500"/>
              <a:gd name="connsiteX34" fmla="*/ 1264070 w 10780350"/>
              <a:gd name="connsiteY34" fmla="*/ 3673709 h 5803500"/>
              <a:gd name="connsiteX35" fmla="*/ 2214640 w 10780350"/>
              <a:gd name="connsiteY35" fmla="*/ 3168295 h 5803500"/>
              <a:gd name="connsiteX36" fmla="*/ 2331847 w 10780350"/>
              <a:gd name="connsiteY36" fmla="*/ 3174214 h 5803500"/>
              <a:gd name="connsiteX37" fmla="*/ 2372914 w 10780350"/>
              <a:gd name="connsiteY37" fmla="*/ 3180481 h 5803500"/>
              <a:gd name="connsiteX38" fmla="*/ 2368108 w 10780350"/>
              <a:gd name="connsiteY38" fmla="*/ 3164998 h 5803500"/>
              <a:gd name="connsiteX39" fmla="*/ 2356483 w 10780350"/>
              <a:gd name="connsiteY39" fmla="*/ 3049679 h 5803500"/>
              <a:gd name="connsiteX40" fmla="*/ 2813366 w 10780350"/>
              <a:gd name="connsiteY40" fmla="*/ 2489103 h 5803500"/>
              <a:gd name="connsiteX41" fmla="*/ 2869416 w 10780350"/>
              <a:gd name="connsiteY41" fmla="*/ 2483452 h 5803500"/>
              <a:gd name="connsiteX42" fmla="*/ 2845742 w 10780350"/>
              <a:gd name="connsiteY42" fmla="*/ 2407188 h 5803500"/>
              <a:gd name="connsiteX43" fmla="*/ 2828275 w 10780350"/>
              <a:gd name="connsiteY43" fmla="*/ 2233916 h 5803500"/>
              <a:gd name="connsiteX44" fmla="*/ 3688033 w 10780350"/>
              <a:gd name="connsiteY44" fmla="*/ 1374158 h 5803500"/>
              <a:gd name="connsiteX45" fmla="*/ 4168732 w 10780350"/>
              <a:gd name="connsiteY45" fmla="*/ 1520991 h 5803500"/>
              <a:gd name="connsiteX46" fmla="*/ 4223656 w 10780350"/>
              <a:gd name="connsiteY46" fmla="*/ 1566309 h 5803500"/>
              <a:gd name="connsiteX47" fmla="*/ 4261664 w 10780350"/>
              <a:gd name="connsiteY47" fmla="*/ 1443867 h 5803500"/>
              <a:gd name="connsiteX48" fmla="*/ 5250961 w 10780350"/>
              <a:gd name="connsiteY48" fmla="*/ 788117 h 5803500"/>
              <a:gd name="connsiteX49" fmla="*/ 5570238 w 10780350"/>
              <a:gd name="connsiteY49" fmla="*/ 836388 h 5803500"/>
              <a:gd name="connsiteX50" fmla="*/ 5629351 w 10780350"/>
              <a:gd name="connsiteY50" fmla="*/ 858023 h 5803500"/>
              <a:gd name="connsiteX51" fmla="*/ 5642519 w 10780350"/>
              <a:gd name="connsiteY51" fmla="*/ 830688 h 5803500"/>
              <a:gd name="connsiteX52" fmla="*/ 6712427 w 10780350"/>
              <a:gd name="connsiteY52" fmla="*/ 193905 h 5803500"/>
              <a:gd name="connsiteX53" fmla="*/ 7741440 w 10780350"/>
              <a:gd name="connsiteY53" fmla="*/ 761030 h 5803500"/>
              <a:gd name="connsiteX54" fmla="*/ 7748264 w 10780350"/>
              <a:gd name="connsiteY54" fmla="*/ 772983 h 5803500"/>
              <a:gd name="connsiteX55" fmla="*/ 7803723 w 10780350"/>
              <a:gd name="connsiteY55" fmla="*/ 731511 h 5803500"/>
              <a:gd name="connsiteX56" fmla="*/ 8618873 w 10780350"/>
              <a:gd name="connsiteY56" fmla="*/ 482517 h 5803500"/>
              <a:gd name="connsiteX57" fmla="*/ 8767939 w 10780350"/>
              <a:gd name="connsiteY57" fmla="*/ 490044 h 5803500"/>
              <a:gd name="connsiteX58" fmla="*/ 8878275 w 10780350"/>
              <a:gd name="connsiteY58" fmla="*/ 506884 h 5803500"/>
              <a:gd name="connsiteX59" fmla="*/ 8947656 w 10780350"/>
              <a:gd name="connsiteY59" fmla="*/ 379059 h 5803500"/>
              <a:gd name="connsiteX60" fmla="*/ 9660581 w 10780350"/>
              <a:gd name="connsiteY60" fmla="*/ 0 h 580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0780350" h="5803500">
                <a:moveTo>
                  <a:pt x="9660581" y="0"/>
                </a:moveTo>
                <a:cubicBezTo>
                  <a:pt x="10135412" y="0"/>
                  <a:pt x="10520339" y="384927"/>
                  <a:pt x="10520339" y="859758"/>
                </a:cubicBezTo>
                <a:cubicBezTo>
                  <a:pt x="10520339" y="1037820"/>
                  <a:pt x="10466209" y="1203239"/>
                  <a:pt x="10373506" y="1340457"/>
                </a:cubicBezTo>
                <a:lnTo>
                  <a:pt x="10352334" y="1366118"/>
                </a:lnTo>
                <a:lnTo>
                  <a:pt x="10406872" y="1426124"/>
                </a:lnTo>
                <a:cubicBezTo>
                  <a:pt x="10640191" y="1708842"/>
                  <a:pt x="10780350" y="2071293"/>
                  <a:pt x="10780350" y="2466480"/>
                </a:cubicBezTo>
                <a:cubicBezTo>
                  <a:pt x="10780350" y="2805212"/>
                  <a:pt x="10677376" y="3119893"/>
                  <a:pt x="10501025" y="3380927"/>
                </a:cubicBezTo>
                <a:lnTo>
                  <a:pt x="10488529" y="3397638"/>
                </a:lnTo>
                <a:lnTo>
                  <a:pt x="10508657" y="3439421"/>
                </a:lnTo>
                <a:cubicBezTo>
                  <a:pt x="10591420" y="3635094"/>
                  <a:pt x="10637186" y="3850226"/>
                  <a:pt x="10637186" y="4076047"/>
                </a:cubicBezTo>
                <a:cubicBezTo>
                  <a:pt x="10637186" y="4979331"/>
                  <a:pt x="9904929" y="5711588"/>
                  <a:pt x="9001645" y="5711588"/>
                </a:cubicBezTo>
                <a:cubicBezTo>
                  <a:pt x="8550003" y="5711588"/>
                  <a:pt x="8141118" y="5528524"/>
                  <a:pt x="7845143" y="5232549"/>
                </a:cubicBezTo>
                <a:lnTo>
                  <a:pt x="7806028" y="5189511"/>
                </a:lnTo>
                <a:lnTo>
                  <a:pt x="7663268" y="5258282"/>
                </a:lnTo>
                <a:cubicBezTo>
                  <a:pt x="7467595" y="5341045"/>
                  <a:pt x="7252463" y="5386811"/>
                  <a:pt x="7026642" y="5386811"/>
                </a:cubicBezTo>
                <a:cubicBezTo>
                  <a:pt x="6716138" y="5386811"/>
                  <a:pt x="6425843" y="5300285"/>
                  <a:pt x="6178554" y="5150028"/>
                </a:cubicBezTo>
                <a:lnTo>
                  <a:pt x="6064811" y="5070182"/>
                </a:lnTo>
                <a:lnTo>
                  <a:pt x="5938640" y="5130961"/>
                </a:lnTo>
                <a:cubicBezTo>
                  <a:pt x="5742967" y="5213724"/>
                  <a:pt x="5527835" y="5259490"/>
                  <a:pt x="5302014" y="5259490"/>
                </a:cubicBezTo>
                <a:lnTo>
                  <a:pt x="5181815" y="5253421"/>
                </a:lnTo>
                <a:lnTo>
                  <a:pt x="5101896" y="5338252"/>
                </a:lnTo>
                <a:cubicBezTo>
                  <a:pt x="4807090" y="5626112"/>
                  <a:pt x="4403936" y="5803500"/>
                  <a:pt x="3959351" y="5803500"/>
                </a:cubicBezTo>
                <a:cubicBezTo>
                  <a:pt x="3507709" y="5803500"/>
                  <a:pt x="3098824" y="5620436"/>
                  <a:pt x="2802849" y="5324461"/>
                </a:cubicBezTo>
                <a:lnTo>
                  <a:pt x="2786912" y="5306926"/>
                </a:lnTo>
                <a:lnTo>
                  <a:pt x="2761058" y="5322633"/>
                </a:lnTo>
                <a:cubicBezTo>
                  <a:pt x="2598628" y="5410870"/>
                  <a:pt x="2412487" y="5460991"/>
                  <a:pt x="2214640" y="5460991"/>
                </a:cubicBezTo>
                <a:cubicBezTo>
                  <a:pt x="1937654" y="5460991"/>
                  <a:pt x="1683612" y="5362755"/>
                  <a:pt x="1485456" y="5199221"/>
                </a:cubicBezTo>
                <a:lnTo>
                  <a:pt x="1406750" y="5127688"/>
                </a:lnTo>
                <a:lnTo>
                  <a:pt x="1396022" y="5140691"/>
                </a:lnTo>
                <a:cubicBezTo>
                  <a:pt x="1248035" y="5288678"/>
                  <a:pt x="1043592" y="5380210"/>
                  <a:pt x="817771" y="5380210"/>
                </a:cubicBezTo>
                <a:cubicBezTo>
                  <a:pt x="366129" y="5380210"/>
                  <a:pt x="0" y="5014081"/>
                  <a:pt x="0" y="4562439"/>
                </a:cubicBezTo>
                <a:cubicBezTo>
                  <a:pt x="0" y="4110797"/>
                  <a:pt x="366129" y="3744668"/>
                  <a:pt x="817771" y="3744668"/>
                </a:cubicBezTo>
                <a:cubicBezTo>
                  <a:pt x="930682" y="3744668"/>
                  <a:pt x="1038247" y="3767551"/>
                  <a:pt x="1136084" y="3808933"/>
                </a:cubicBezTo>
                <a:lnTo>
                  <a:pt x="1178250" y="3831820"/>
                </a:lnTo>
                <a:lnTo>
                  <a:pt x="1264070" y="3673709"/>
                </a:lnTo>
                <a:cubicBezTo>
                  <a:pt x="1470077" y="3368778"/>
                  <a:pt x="1818946" y="3168295"/>
                  <a:pt x="2214640" y="3168295"/>
                </a:cubicBezTo>
                <a:cubicBezTo>
                  <a:pt x="2254209" y="3168295"/>
                  <a:pt x="2293311" y="3170300"/>
                  <a:pt x="2331847" y="3174214"/>
                </a:cubicBezTo>
                <a:lnTo>
                  <a:pt x="2372914" y="3180481"/>
                </a:lnTo>
                <a:lnTo>
                  <a:pt x="2368108" y="3164998"/>
                </a:lnTo>
                <a:cubicBezTo>
                  <a:pt x="2360486" y="3127749"/>
                  <a:pt x="2356483" y="3089182"/>
                  <a:pt x="2356483" y="3049679"/>
                </a:cubicBezTo>
                <a:cubicBezTo>
                  <a:pt x="2356483" y="2773164"/>
                  <a:pt x="2552624" y="2542458"/>
                  <a:pt x="2813366" y="2489103"/>
                </a:cubicBezTo>
                <a:lnTo>
                  <a:pt x="2869416" y="2483452"/>
                </a:lnTo>
                <a:lnTo>
                  <a:pt x="2845742" y="2407188"/>
                </a:lnTo>
                <a:cubicBezTo>
                  <a:pt x="2834289" y="2351219"/>
                  <a:pt x="2828275" y="2293270"/>
                  <a:pt x="2828275" y="2233916"/>
                </a:cubicBezTo>
                <a:cubicBezTo>
                  <a:pt x="2828275" y="1759085"/>
                  <a:pt x="3213202" y="1374158"/>
                  <a:pt x="3688033" y="1374158"/>
                </a:cubicBezTo>
                <a:cubicBezTo>
                  <a:pt x="3866094" y="1374158"/>
                  <a:pt x="4031513" y="1428289"/>
                  <a:pt x="4168732" y="1520991"/>
                </a:cubicBezTo>
                <a:lnTo>
                  <a:pt x="4223656" y="1566309"/>
                </a:lnTo>
                <a:lnTo>
                  <a:pt x="4261664" y="1443867"/>
                </a:lnTo>
                <a:cubicBezTo>
                  <a:pt x="4424656" y="1058510"/>
                  <a:pt x="4806232" y="788117"/>
                  <a:pt x="5250961" y="788117"/>
                </a:cubicBezTo>
                <a:cubicBezTo>
                  <a:pt x="5362143" y="788117"/>
                  <a:pt x="5469379" y="805017"/>
                  <a:pt x="5570238" y="836388"/>
                </a:cubicBezTo>
                <a:lnTo>
                  <a:pt x="5629351" y="858023"/>
                </a:lnTo>
                <a:lnTo>
                  <a:pt x="5642519" y="830688"/>
                </a:lnTo>
                <a:cubicBezTo>
                  <a:pt x="5848565" y="451392"/>
                  <a:pt x="6250426" y="193905"/>
                  <a:pt x="6712427" y="193905"/>
                </a:cubicBezTo>
                <a:cubicBezTo>
                  <a:pt x="7145553" y="193905"/>
                  <a:pt x="7525822" y="420211"/>
                  <a:pt x="7741440" y="761030"/>
                </a:cubicBezTo>
                <a:lnTo>
                  <a:pt x="7748264" y="772983"/>
                </a:lnTo>
                <a:lnTo>
                  <a:pt x="7803723" y="731511"/>
                </a:lnTo>
                <a:cubicBezTo>
                  <a:pt x="8036412" y="574309"/>
                  <a:pt x="8316923" y="482517"/>
                  <a:pt x="8618873" y="482517"/>
                </a:cubicBezTo>
                <a:cubicBezTo>
                  <a:pt x="8669198" y="482517"/>
                  <a:pt x="8718927" y="485067"/>
                  <a:pt x="8767939" y="490044"/>
                </a:cubicBezTo>
                <a:lnTo>
                  <a:pt x="8878275" y="506884"/>
                </a:lnTo>
                <a:lnTo>
                  <a:pt x="8947656" y="379059"/>
                </a:lnTo>
                <a:cubicBezTo>
                  <a:pt x="9102161" y="150362"/>
                  <a:pt x="9363812" y="0"/>
                  <a:pt x="9660581" y="0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BDF7340-5C9B-D549-950E-47CF8C54DAF8}"/>
              </a:ext>
            </a:extLst>
          </p:cNvPr>
          <p:cNvGrpSpPr/>
          <p:nvPr userDrawn="1"/>
        </p:nvGrpSpPr>
        <p:grpSpPr>
          <a:xfrm>
            <a:off x="530388" y="1038637"/>
            <a:ext cx="5815659" cy="544905"/>
            <a:chOff x="540745" y="857086"/>
            <a:chExt cx="5815659" cy="54490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22A597B-2974-0649-BB2A-9F113CABBCD9}"/>
                </a:ext>
              </a:extLst>
            </p:cNvPr>
            <p:cNvGrpSpPr/>
            <p:nvPr/>
          </p:nvGrpSpPr>
          <p:grpSpPr>
            <a:xfrm>
              <a:off x="540745" y="857086"/>
              <a:ext cx="5815659" cy="544905"/>
              <a:chOff x="540745" y="857086"/>
              <a:chExt cx="5815659" cy="544905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7D0802-C566-0C48-B679-40EDA4D1C9FA}"/>
                  </a:ext>
                </a:extLst>
              </p:cNvPr>
              <p:cNvSpPr/>
              <p:nvPr/>
            </p:nvSpPr>
            <p:spPr>
              <a:xfrm>
                <a:off x="540745" y="1065957"/>
                <a:ext cx="5815659" cy="33603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40BDDDC0-316F-F949-9211-0ED3825E5F29}"/>
                  </a:ext>
                </a:extLst>
              </p:cNvPr>
              <p:cNvSpPr/>
              <p:nvPr/>
            </p:nvSpPr>
            <p:spPr>
              <a:xfrm>
                <a:off x="540745" y="857086"/>
                <a:ext cx="5815659" cy="47017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E3F1BA8-F5D5-C64D-A607-7E7FE86E3EA6}"/>
                </a:ext>
              </a:extLst>
            </p:cNvPr>
            <p:cNvSpPr txBox="1"/>
            <p:nvPr/>
          </p:nvSpPr>
          <p:spPr>
            <a:xfrm>
              <a:off x="860749" y="874151"/>
              <a:ext cx="30641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solidFill>
                    <a:schemeClr val="bg1"/>
                  </a:solidFill>
                </a:rPr>
                <a:t>Ambitions</a:t>
              </a:r>
              <a:endParaRPr lang="en-GB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33F2C6B-B74C-984C-A687-88044B643489}"/>
              </a:ext>
            </a:extLst>
          </p:cNvPr>
          <p:cNvGrpSpPr/>
          <p:nvPr userDrawn="1"/>
        </p:nvGrpSpPr>
        <p:grpSpPr>
          <a:xfrm>
            <a:off x="7260301" y="822893"/>
            <a:ext cx="4401311" cy="1039199"/>
            <a:chOff x="7181399" y="1624483"/>
            <a:chExt cx="4401311" cy="1039199"/>
          </a:xfrm>
        </p:grpSpPr>
        <p:pic>
          <p:nvPicPr>
            <p:cNvPr id="6" name="Picture 5" descr="A picture containing drawing, light&#10;&#10;Description automatically generated">
              <a:extLst>
                <a:ext uri="{FF2B5EF4-FFF2-40B4-BE49-F238E27FC236}">
                  <a16:creationId xmlns:a16="http://schemas.microsoft.com/office/drawing/2014/main" id="{CBBF1AF5-19CD-F14E-9816-9A9B5F3BDE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9541" r="42726" b="22140"/>
            <a:stretch/>
          </p:blipFill>
          <p:spPr>
            <a:xfrm>
              <a:off x="7181399" y="1624483"/>
              <a:ext cx="2668657" cy="1039199"/>
            </a:xfrm>
            <a:prstGeom prst="rect">
              <a:avLst/>
            </a:prstGeom>
          </p:spPr>
        </p:pic>
        <p:pic>
          <p:nvPicPr>
            <p:cNvPr id="7" name="Picture 6" descr="A picture containing drawing, plate, cup&#10;&#10;Description automatically generated">
              <a:extLst>
                <a:ext uri="{FF2B5EF4-FFF2-40B4-BE49-F238E27FC236}">
                  <a16:creationId xmlns:a16="http://schemas.microsoft.com/office/drawing/2014/main" id="{6C37EC8B-5DCD-2140-9D36-0282C84752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0633"/>
            <a:stretch/>
          </p:blipFill>
          <p:spPr>
            <a:xfrm>
              <a:off x="9850055" y="1624483"/>
              <a:ext cx="1732655" cy="1039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545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22" y="1502908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28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4AB0A1ED-D91B-9240-84F0-0E0F834865A8}"/>
              </a:ext>
            </a:extLst>
          </p:cNvPr>
          <p:cNvSpPr/>
          <p:nvPr userDrawn="1"/>
        </p:nvSpPr>
        <p:spPr>
          <a:xfrm flipH="1">
            <a:off x="-1378088" y="6220072"/>
            <a:ext cx="14514223" cy="1268043"/>
          </a:xfrm>
          <a:custGeom>
            <a:avLst/>
            <a:gdLst>
              <a:gd name="connsiteX0" fmla="*/ 7650004 w 12447241"/>
              <a:gd name="connsiteY0" fmla="*/ 0 h 1087460"/>
              <a:gd name="connsiteX1" fmla="*/ 7979652 w 12447241"/>
              <a:gd name="connsiteY1" fmla="*/ 175272 h 1087460"/>
              <a:gd name="connsiteX2" fmla="*/ 7992997 w 12447241"/>
              <a:gd name="connsiteY2" fmla="*/ 199858 h 1087460"/>
              <a:gd name="connsiteX3" fmla="*/ 8043008 w 12447241"/>
              <a:gd name="connsiteY3" fmla="*/ 172713 h 1087460"/>
              <a:gd name="connsiteX4" fmla="*/ 8166050 w 12447241"/>
              <a:gd name="connsiteY4" fmla="*/ 147872 h 1087460"/>
              <a:gd name="connsiteX5" fmla="*/ 8342787 w 12447241"/>
              <a:gd name="connsiteY5" fmla="*/ 201858 h 1087460"/>
              <a:gd name="connsiteX6" fmla="*/ 8364586 w 12447241"/>
              <a:gd name="connsiteY6" fmla="*/ 219843 h 1087460"/>
              <a:gd name="connsiteX7" fmla="*/ 8376701 w 12447241"/>
              <a:gd name="connsiteY7" fmla="*/ 197522 h 1087460"/>
              <a:gd name="connsiteX8" fmla="*/ 8706348 w 12447241"/>
              <a:gd name="connsiteY8" fmla="*/ 22250 h 1087460"/>
              <a:gd name="connsiteX9" fmla="*/ 8987452 w 12447241"/>
              <a:gd name="connsiteY9" fmla="*/ 138687 h 1087460"/>
              <a:gd name="connsiteX10" fmla="*/ 9015606 w 12447241"/>
              <a:gd name="connsiteY10" fmla="*/ 172810 h 1087460"/>
              <a:gd name="connsiteX11" fmla="*/ 9067385 w 12447241"/>
              <a:gd name="connsiteY11" fmla="*/ 167590 h 1087460"/>
              <a:gd name="connsiteX12" fmla="*/ 9289654 w 12447241"/>
              <a:gd name="connsiteY12" fmla="*/ 235483 h 1087460"/>
              <a:gd name="connsiteX13" fmla="*/ 9299025 w 12447241"/>
              <a:gd name="connsiteY13" fmla="*/ 243215 h 1087460"/>
              <a:gd name="connsiteX14" fmla="*/ 9300440 w 12447241"/>
              <a:gd name="connsiteY14" fmla="*/ 242047 h 1087460"/>
              <a:gd name="connsiteX15" fmla="*/ 9464925 w 12447241"/>
              <a:gd name="connsiteY15" fmla="*/ 191804 h 1087460"/>
              <a:gd name="connsiteX16" fmla="*/ 9524215 w 12447241"/>
              <a:gd name="connsiteY16" fmla="*/ 197781 h 1087460"/>
              <a:gd name="connsiteX17" fmla="*/ 9578956 w 12447241"/>
              <a:gd name="connsiteY17" fmla="*/ 214773 h 1087460"/>
              <a:gd name="connsiteX18" fmla="*/ 9614119 w 12447241"/>
              <a:gd name="connsiteY18" fmla="*/ 172155 h 1087460"/>
              <a:gd name="connsiteX19" fmla="*/ 9822143 w 12447241"/>
              <a:gd name="connsiteY19" fmla="*/ 85989 h 1087460"/>
              <a:gd name="connsiteX20" fmla="*/ 10030167 w 12447241"/>
              <a:gd name="connsiteY20" fmla="*/ 172155 h 1087460"/>
              <a:gd name="connsiteX21" fmla="*/ 10040238 w 12447241"/>
              <a:gd name="connsiteY21" fmla="*/ 184362 h 1087460"/>
              <a:gd name="connsiteX22" fmla="*/ 10072951 w 12447241"/>
              <a:gd name="connsiteY22" fmla="*/ 181064 h 1087460"/>
              <a:gd name="connsiteX23" fmla="*/ 10163773 w 12447241"/>
              <a:gd name="connsiteY23" fmla="*/ 199400 h 1087460"/>
              <a:gd name="connsiteX24" fmla="*/ 10181464 w 12447241"/>
              <a:gd name="connsiteY24" fmla="*/ 209003 h 1087460"/>
              <a:gd name="connsiteX25" fmla="*/ 10199773 w 12447241"/>
              <a:gd name="connsiteY25" fmla="*/ 175272 h 1087460"/>
              <a:gd name="connsiteX26" fmla="*/ 10529420 w 12447241"/>
              <a:gd name="connsiteY26" fmla="*/ 0 h 1087460"/>
              <a:gd name="connsiteX27" fmla="*/ 10859067 w 12447241"/>
              <a:gd name="connsiteY27" fmla="*/ 175272 h 1087460"/>
              <a:gd name="connsiteX28" fmla="*/ 10869417 w 12447241"/>
              <a:gd name="connsiteY28" fmla="*/ 194339 h 1087460"/>
              <a:gd name="connsiteX29" fmla="*/ 10887222 w 12447241"/>
              <a:gd name="connsiteY29" fmla="*/ 188812 h 1087460"/>
              <a:gd name="connsiteX30" fmla="*/ 10946331 w 12447241"/>
              <a:gd name="connsiteY30" fmla="*/ 182854 h 1087460"/>
              <a:gd name="connsiteX31" fmla="*/ 11005440 w 12447241"/>
              <a:gd name="connsiteY31" fmla="*/ 188812 h 1087460"/>
              <a:gd name="connsiteX32" fmla="*/ 11053898 w 12447241"/>
              <a:gd name="connsiteY32" fmla="*/ 203855 h 1087460"/>
              <a:gd name="connsiteX33" fmla="*/ 11061040 w 12447241"/>
              <a:gd name="connsiteY33" fmla="*/ 197962 h 1087460"/>
              <a:gd name="connsiteX34" fmla="*/ 11225024 w 12447241"/>
              <a:gd name="connsiteY34" fmla="*/ 147872 h 1087460"/>
              <a:gd name="connsiteX35" fmla="*/ 11284133 w 12447241"/>
              <a:gd name="connsiteY35" fmla="*/ 153830 h 1087460"/>
              <a:gd name="connsiteX36" fmla="*/ 11309258 w 12447241"/>
              <a:gd name="connsiteY36" fmla="*/ 161630 h 1087460"/>
              <a:gd name="connsiteX37" fmla="*/ 11349644 w 12447241"/>
              <a:gd name="connsiteY37" fmla="*/ 112682 h 1087460"/>
              <a:gd name="connsiteX38" fmla="*/ 11621683 w 12447241"/>
              <a:gd name="connsiteY38" fmla="*/ 0 h 1087460"/>
              <a:gd name="connsiteX39" fmla="*/ 11940701 w 12447241"/>
              <a:gd name="connsiteY39" fmla="*/ 169620 h 1087460"/>
              <a:gd name="connsiteX40" fmla="*/ 11961682 w 12447241"/>
              <a:gd name="connsiteY40" fmla="*/ 208276 h 1087460"/>
              <a:gd name="connsiteX41" fmla="*/ 11984984 w 12447241"/>
              <a:gd name="connsiteY41" fmla="*/ 201043 h 1087460"/>
              <a:gd name="connsiteX42" fmla="*/ 12062519 w 12447241"/>
              <a:gd name="connsiteY42" fmla="*/ 193227 h 1087460"/>
              <a:gd name="connsiteX43" fmla="*/ 12417008 w 12447241"/>
              <a:gd name="connsiteY43" fmla="*/ 428198 h 1087460"/>
              <a:gd name="connsiteX44" fmla="*/ 12431318 w 12447241"/>
              <a:gd name="connsiteY44" fmla="*/ 499080 h 1087460"/>
              <a:gd name="connsiteX45" fmla="*/ 12447241 w 12447241"/>
              <a:gd name="connsiteY45" fmla="*/ 499080 h 1087460"/>
              <a:gd name="connsiteX46" fmla="*/ 12447241 w 12447241"/>
              <a:gd name="connsiteY46" fmla="*/ 577949 h 1087460"/>
              <a:gd name="connsiteX47" fmla="*/ 12447241 w 12447241"/>
              <a:gd name="connsiteY47" fmla="*/ 1087460 h 1087460"/>
              <a:gd name="connsiteX48" fmla="*/ 0 w 12447241"/>
              <a:gd name="connsiteY48" fmla="*/ 1087460 h 1087460"/>
              <a:gd name="connsiteX49" fmla="*/ 0 w 12447241"/>
              <a:gd name="connsiteY49" fmla="*/ 499080 h 1087460"/>
              <a:gd name="connsiteX50" fmla="*/ 624 w 12447241"/>
              <a:gd name="connsiteY50" fmla="*/ 499080 h 1087460"/>
              <a:gd name="connsiteX51" fmla="*/ 0 w 12447241"/>
              <a:gd name="connsiteY51" fmla="*/ 495992 h 1087460"/>
              <a:gd name="connsiteX52" fmla="*/ 242761 w 12447241"/>
              <a:gd name="connsiteY52" fmla="*/ 253231 h 1087460"/>
              <a:gd name="connsiteX53" fmla="*/ 337255 w 12447241"/>
              <a:gd name="connsiteY53" fmla="*/ 272308 h 1087460"/>
              <a:gd name="connsiteX54" fmla="*/ 345542 w 12447241"/>
              <a:gd name="connsiteY54" fmla="*/ 276806 h 1087460"/>
              <a:gd name="connsiteX55" fmla="*/ 346232 w 12447241"/>
              <a:gd name="connsiteY55" fmla="*/ 275782 h 1087460"/>
              <a:gd name="connsiteX56" fmla="*/ 517890 w 12447241"/>
              <a:gd name="connsiteY56" fmla="*/ 204679 h 1087460"/>
              <a:gd name="connsiteX57" fmla="*/ 612383 w 12447241"/>
              <a:gd name="connsiteY57" fmla="*/ 223756 h 1087460"/>
              <a:gd name="connsiteX58" fmla="*/ 630228 w 12447241"/>
              <a:gd name="connsiteY58" fmla="*/ 233442 h 1087460"/>
              <a:gd name="connsiteX59" fmla="*/ 662562 w 12447241"/>
              <a:gd name="connsiteY59" fmla="*/ 194252 h 1087460"/>
              <a:gd name="connsiteX60" fmla="*/ 888101 w 12447241"/>
              <a:gd name="connsiteY60" fmla="*/ 100831 h 1087460"/>
              <a:gd name="connsiteX61" fmla="*/ 1066435 w 12447241"/>
              <a:gd name="connsiteY61" fmla="*/ 155304 h 1087460"/>
              <a:gd name="connsiteX62" fmla="*/ 1100417 w 12447241"/>
              <a:gd name="connsiteY62" fmla="*/ 183342 h 1087460"/>
              <a:gd name="connsiteX63" fmla="*/ 1104863 w 12447241"/>
              <a:gd name="connsiteY63" fmla="*/ 181962 h 1087460"/>
              <a:gd name="connsiteX64" fmla="*/ 1153788 w 12447241"/>
              <a:gd name="connsiteY64" fmla="*/ 177030 h 1087460"/>
              <a:gd name="connsiteX65" fmla="*/ 1248282 w 12447241"/>
              <a:gd name="connsiteY65" fmla="*/ 196107 h 1087460"/>
              <a:gd name="connsiteX66" fmla="*/ 1268599 w 12447241"/>
              <a:gd name="connsiteY66" fmla="*/ 207135 h 1087460"/>
              <a:gd name="connsiteX67" fmla="*/ 1286587 w 12447241"/>
              <a:gd name="connsiteY67" fmla="*/ 173994 h 1087460"/>
              <a:gd name="connsiteX68" fmla="*/ 1594130 w 12447241"/>
              <a:gd name="connsiteY68" fmla="*/ 10475 h 1087460"/>
              <a:gd name="connsiteX69" fmla="*/ 1901673 w 12447241"/>
              <a:gd name="connsiteY69" fmla="*/ 173994 h 1087460"/>
              <a:gd name="connsiteX70" fmla="*/ 1912501 w 12447241"/>
              <a:gd name="connsiteY70" fmla="*/ 193944 h 1087460"/>
              <a:gd name="connsiteX71" fmla="*/ 1940834 w 12447241"/>
              <a:gd name="connsiteY71" fmla="*/ 185149 h 1087460"/>
              <a:gd name="connsiteX72" fmla="*/ 1981198 w 12447241"/>
              <a:gd name="connsiteY72" fmla="*/ 181080 h 1087460"/>
              <a:gd name="connsiteX73" fmla="*/ 2059155 w 12447241"/>
              <a:gd name="connsiteY73" fmla="*/ 196819 h 1087460"/>
              <a:gd name="connsiteX74" fmla="*/ 2070377 w 12447241"/>
              <a:gd name="connsiteY74" fmla="*/ 204385 h 1087460"/>
              <a:gd name="connsiteX75" fmla="*/ 2111611 w 12447241"/>
              <a:gd name="connsiteY75" fmla="*/ 176585 h 1087460"/>
              <a:gd name="connsiteX76" fmla="*/ 2189570 w 12447241"/>
              <a:gd name="connsiteY76" fmla="*/ 160846 h 1087460"/>
              <a:gd name="connsiteX77" fmla="*/ 2267528 w 12447241"/>
              <a:gd name="connsiteY77" fmla="*/ 176585 h 1087460"/>
              <a:gd name="connsiteX78" fmla="*/ 2324178 w 12447241"/>
              <a:gd name="connsiteY78" fmla="*/ 214779 h 1087460"/>
              <a:gd name="connsiteX79" fmla="*/ 2341923 w 12447241"/>
              <a:gd name="connsiteY79" fmla="*/ 182086 h 1087460"/>
              <a:gd name="connsiteX80" fmla="*/ 2649466 w 12447241"/>
              <a:gd name="connsiteY80" fmla="*/ 18567 h 1087460"/>
              <a:gd name="connsiteX81" fmla="*/ 2957008 w 12447241"/>
              <a:gd name="connsiteY81" fmla="*/ 182086 h 1087460"/>
              <a:gd name="connsiteX82" fmla="*/ 2982794 w 12447241"/>
              <a:gd name="connsiteY82" fmla="*/ 229592 h 1087460"/>
              <a:gd name="connsiteX83" fmla="*/ 3031403 w 12447241"/>
              <a:gd name="connsiteY83" fmla="*/ 196819 h 1087460"/>
              <a:gd name="connsiteX84" fmla="*/ 3109361 w 12447241"/>
              <a:gd name="connsiteY84" fmla="*/ 181080 h 1087460"/>
              <a:gd name="connsiteX85" fmla="*/ 3187319 w 12447241"/>
              <a:gd name="connsiteY85" fmla="*/ 196819 h 1087460"/>
              <a:gd name="connsiteX86" fmla="*/ 3231344 w 12447241"/>
              <a:gd name="connsiteY86" fmla="*/ 226502 h 1087460"/>
              <a:gd name="connsiteX87" fmla="*/ 3263369 w 12447241"/>
              <a:gd name="connsiteY87" fmla="*/ 204911 h 1087460"/>
              <a:gd name="connsiteX88" fmla="*/ 3341326 w 12447241"/>
              <a:gd name="connsiteY88" fmla="*/ 189172 h 1087460"/>
              <a:gd name="connsiteX89" fmla="*/ 3419283 w 12447241"/>
              <a:gd name="connsiteY89" fmla="*/ 204911 h 1087460"/>
              <a:gd name="connsiteX90" fmla="*/ 3463290 w 12447241"/>
              <a:gd name="connsiteY90" fmla="*/ 234581 h 1087460"/>
              <a:gd name="connsiteX91" fmla="*/ 3484811 w 12447241"/>
              <a:gd name="connsiteY91" fmla="*/ 194932 h 1087460"/>
              <a:gd name="connsiteX92" fmla="*/ 3749298 w 12447241"/>
              <a:gd name="connsiteY92" fmla="*/ 54305 h 1087460"/>
              <a:gd name="connsiteX93" fmla="*/ 3927633 w 12447241"/>
              <a:gd name="connsiteY93" fmla="*/ 108778 h 1087460"/>
              <a:gd name="connsiteX94" fmla="*/ 3961614 w 12447241"/>
              <a:gd name="connsiteY94" fmla="*/ 136816 h 1087460"/>
              <a:gd name="connsiteX95" fmla="*/ 3966059 w 12447241"/>
              <a:gd name="connsiteY95" fmla="*/ 135436 h 1087460"/>
              <a:gd name="connsiteX96" fmla="*/ 4014984 w 12447241"/>
              <a:gd name="connsiteY96" fmla="*/ 130504 h 1087460"/>
              <a:gd name="connsiteX97" fmla="*/ 4150716 w 12447241"/>
              <a:gd name="connsiteY97" fmla="*/ 171964 h 1087460"/>
              <a:gd name="connsiteX98" fmla="*/ 4169250 w 12447241"/>
              <a:gd name="connsiteY98" fmla="*/ 187257 h 1087460"/>
              <a:gd name="connsiteX99" fmla="*/ 4211291 w 12447241"/>
              <a:gd name="connsiteY99" fmla="*/ 136305 h 1087460"/>
              <a:gd name="connsiteX100" fmla="*/ 4473544 w 12447241"/>
              <a:gd name="connsiteY100" fmla="*/ 27676 h 1087460"/>
              <a:gd name="connsiteX101" fmla="*/ 4781086 w 12447241"/>
              <a:gd name="connsiteY101" fmla="*/ 191195 h 1087460"/>
              <a:gd name="connsiteX102" fmla="*/ 4791915 w 12447241"/>
              <a:gd name="connsiteY102" fmla="*/ 211145 h 1087460"/>
              <a:gd name="connsiteX103" fmla="*/ 4820248 w 12447241"/>
              <a:gd name="connsiteY103" fmla="*/ 202350 h 1087460"/>
              <a:gd name="connsiteX104" fmla="*/ 4860612 w 12447241"/>
              <a:gd name="connsiteY104" fmla="*/ 198281 h 1087460"/>
              <a:gd name="connsiteX105" fmla="*/ 4938569 w 12447241"/>
              <a:gd name="connsiteY105" fmla="*/ 214020 h 1087460"/>
              <a:gd name="connsiteX106" fmla="*/ 4949791 w 12447241"/>
              <a:gd name="connsiteY106" fmla="*/ 221586 h 1087460"/>
              <a:gd name="connsiteX107" fmla="*/ 4991026 w 12447241"/>
              <a:gd name="connsiteY107" fmla="*/ 193786 h 1087460"/>
              <a:gd name="connsiteX108" fmla="*/ 5068984 w 12447241"/>
              <a:gd name="connsiteY108" fmla="*/ 178047 h 1087460"/>
              <a:gd name="connsiteX109" fmla="*/ 5146941 w 12447241"/>
              <a:gd name="connsiteY109" fmla="*/ 193786 h 1087460"/>
              <a:gd name="connsiteX110" fmla="*/ 5187863 w 12447241"/>
              <a:gd name="connsiteY110" fmla="*/ 221376 h 1087460"/>
              <a:gd name="connsiteX111" fmla="*/ 5209188 w 12447241"/>
              <a:gd name="connsiteY111" fmla="*/ 182086 h 1087460"/>
              <a:gd name="connsiteX112" fmla="*/ 5516730 w 12447241"/>
              <a:gd name="connsiteY112" fmla="*/ 18567 h 1087460"/>
              <a:gd name="connsiteX113" fmla="*/ 5824273 w 12447241"/>
              <a:gd name="connsiteY113" fmla="*/ 182086 h 1087460"/>
              <a:gd name="connsiteX114" fmla="*/ 5851111 w 12447241"/>
              <a:gd name="connsiteY114" fmla="*/ 231534 h 1087460"/>
              <a:gd name="connsiteX115" fmla="*/ 5890599 w 12447241"/>
              <a:gd name="connsiteY115" fmla="*/ 204911 h 1087460"/>
              <a:gd name="connsiteX116" fmla="*/ 5968556 w 12447241"/>
              <a:gd name="connsiteY116" fmla="*/ 189172 h 1087460"/>
              <a:gd name="connsiteX117" fmla="*/ 6153095 w 12447241"/>
              <a:gd name="connsiteY117" fmla="*/ 311493 h 1087460"/>
              <a:gd name="connsiteX118" fmla="*/ 6155683 w 12447241"/>
              <a:gd name="connsiteY118" fmla="*/ 324308 h 1087460"/>
              <a:gd name="connsiteX119" fmla="*/ 6168148 w 12447241"/>
              <a:gd name="connsiteY119" fmla="*/ 305821 h 1087460"/>
              <a:gd name="connsiteX120" fmla="*/ 6309765 w 12447241"/>
              <a:gd name="connsiteY120" fmla="*/ 247161 h 1087460"/>
              <a:gd name="connsiteX121" fmla="*/ 6451384 w 12447241"/>
              <a:gd name="connsiteY121" fmla="*/ 305821 h 1087460"/>
              <a:gd name="connsiteX122" fmla="*/ 6455468 w 12447241"/>
              <a:gd name="connsiteY122" fmla="*/ 311879 h 1087460"/>
              <a:gd name="connsiteX123" fmla="*/ 6493196 w 12447241"/>
              <a:gd name="connsiteY123" fmla="*/ 255922 h 1087460"/>
              <a:gd name="connsiteX124" fmla="*/ 6634814 w 12447241"/>
              <a:gd name="connsiteY124" fmla="*/ 197262 h 1087460"/>
              <a:gd name="connsiteX125" fmla="*/ 6712772 w 12447241"/>
              <a:gd name="connsiteY125" fmla="*/ 213001 h 1087460"/>
              <a:gd name="connsiteX126" fmla="*/ 6715001 w 12447241"/>
              <a:gd name="connsiteY126" fmla="*/ 214503 h 1087460"/>
              <a:gd name="connsiteX127" fmla="*/ 6719040 w 12447241"/>
              <a:gd name="connsiteY127" fmla="*/ 207061 h 1087460"/>
              <a:gd name="connsiteX128" fmla="*/ 6967578 w 12447241"/>
              <a:gd name="connsiteY128" fmla="*/ 74915 h 1087460"/>
              <a:gd name="connsiteX129" fmla="*/ 7179517 w 12447241"/>
              <a:gd name="connsiteY129" fmla="*/ 162703 h 1087460"/>
              <a:gd name="connsiteX130" fmla="*/ 7182337 w 12447241"/>
              <a:gd name="connsiteY130" fmla="*/ 166120 h 1087460"/>
              <a:gd name="connsiteX131" fmla="*/ 7200894 w 12447241"/>
              <a:gd name="connsiteY131" fmla="*/ 164250 h 1087460"/>
              <a:gd name="connsiteX132" fmla="*/ 7261300 w 12447241"/>
              <a:gd name="connsiteY132" fmla="*/ 170339 h 1087460"/>
              <a:gd name="connsiteX133" fmla="*/ 7314133 w 12447241"/>
              <a:gd name="connsiteY133" fmla="*/ 186739 h 1087460"/>
              <a:gd name="connsiteX134" fmla="*/ 7320357 w 12447241"/>
              <a:gd name="connsiteY134" fmla="*/ 175272 h 1087460"/>
              <a:gd name="connsiteX135" fmla="*/ 7650004 w 12447241"/>
              <a:gd name="connsiteY135" fmla="*/ 0 h 108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2447241" h="1087460">
                <a:moveTo>
                  <a:pt x="7650004" y="0"/>
                </a:moveTo>
                <a:cubicBezTo>
                  <a:pt x="7787227" y="0"/>
                  <a:pt x="7908211" y="69525"/>
                  <a:pt x="7979652" y="175272"/>
                </a:cubicBezTo>
                <a:lnTo>
                  <a:pt x="7992997" y="199858"/>
                </a:lnTo>
                <a:lnTo>
                  <a:pt x="8043008" y="172713"/>
                </a:lnTo>
                <a:cubicBezTo>
                  <a:pt x="8080826" y="156717"/>
                  <a:pt x="8122405" y="147872"/>
                  <a:pt x="8166050" y="147872"/>
                </a:cubicBezTo>
                <a:cubicBezTo>
                  <a:pt x="8231518" y="147872"/>
                  <a:pt x="8292337" y="167774"/>
                  <a:pt x="8342787" y="201858"/>
                </a:cubicBezTo>
                <a:lnTo>
                  <a:pt x="8364586" y="219843"/>
                </a:lnTo>
                <a:lnTo>
                  <a:pt x="8376701" y="197522"/>
                </a:lnTo>
                <a:cubicBezTo>
                  <a:pt x="8448142" y="91775"/>
                  <a:pt x="8569125" y="22250"/>
                  <a:pt x="8706348" y="22250"/>
                </a:cubicBezTo>
                <a:cubicBezTo>
                  <a:pt x="8816126" y="22250"/>
                  <a:pt x="8915511" y="66746"/>
                  <a:pt x="8987452" y="138687"/>
                </a:cubicBezTo>
                <a:lnTo>
                  <a:pt x="9015606" y="172810"/>
                </a:lnTo>
                <a:lnTo>
                  <a:pt x="9067385" y="167590"/>
                </a:lnTo>
                <a:cubicBezTo>
                  <a:pt x="9149719" y="167590"/>
                  <a:pt x="9226206" y="192619"/>
                  <a:pt x="9289654" y="235483"/>
                </a:cubicBezTo>
                <a:lnTo>
                  <a:pt x="9299025" y="243215"/>
                </a:lnTo>
                <a:lnTo>
                  <a:pt x="9300440" y="242047"/>
                </a:lnTo>
                <a:cubicBezTo>
                  <a:pt x="9347393" y="210326"/>
                  <a:pt x="9403996" y="191804"/>
                  <a:pt x="9464925" y="191804"/>
                </a:cubicBezTo>
                <a:cubicBezTo>
                  <a:pt x="9485235" y="191804"/>
                  <a:pt x="9505064" y="193862"/>
                  <a:pt x="9524215" y="197781"/>
                </a:cubicBezTo>
                <a:lnTo>
                  <a:pt x="9578956" y="214773"/>
                </a:lnTo>
                <a:lnTo>
                  <a:pt x="9614119" y="172155"/>
                </a:lnTo>
                <a:cubicBezTo>
                  <a:pt x="9667357" y="118917"/>
                  <a:pt x="9740904" y="85989"/>
                  <a:pt x="9822143" y="85989"/>
                </a:cubicBezTo>
                <a:cubicBezTo>
                  <a:pt x="9903381" y="85989"/>
                  <a:pt x="9976929" y="118917"/>
                  <a:pt x="10030167" y="172155"/>
                </a:cubicBezTo>
                <a:lnTo>
                  <a:pt x="10040238" y="184362"/>
                </a:lnTo>
                <a:lnTo>
                  <a:pt x="10072951" y="181064"/>
                </a:lnTo>
                <a:cubicBezTo>
                  <a:pt x="10105167" y="181064"/>
                  <a:pt x="10135858" y="187593"/>
                  <a:pt x="10163773" y="199400"/>
                </a:cubicBezTo>
                <a:lnTo>
                  <a:pt x="10181464" y="209003"/>
                </a:lnTo>
                <a:lnTo>
                  <a:pt x="10199773" y="175272"/>
                </a:lnTo>
                <a:cubicBezTo>
                  <a:pt x="10271214" y="69525"/>
                  <a:pt x="10392197" y="0"/>
                  <a:pt x="10529420" y="0"/>
                </a:cubicBezTo>
                <a:cubicBezTo>
                  <a:pt x="10666643" y="0"/>
                  <a:pt x="10787626" y="69525"/>
                  <a:pt x="10859067" y="175272"/>
                </a:cubicBezTo>
                <a:lnTo>
                  <a:pt x="10869417" y="194339"/>
                </a:lnTo>
                <a:lnTo>
                  <a:pt x="10887222" y="188812"/>
                </a:lnTo>
                <a:cubicBezTo>
                  <a:pt x="10906315" y="184906"/>
                  <a:pt x="10926083" y="182854"/>
                  <a:pt x="10946331" y="182854"/>
                </a:cubicBezTo>
                <a:cubicBezTo>
                  <a:pt x="10966579" y="182854"/>
                  <a:pt x="10986347" y="184906"/>
                  <a:pt x="11005440" y="188812"/>
                </a:cubicBezTo>
                <a:lnTo>
                  <a:pt x="11053898" y="203855"/>
                </a:lnTo>
                <a:lnTo>
                  <a:pt x="11061040" y="197962"/>
                </a:lnTo>
                <a:cubicBezTo>
                  <a:pt x="11107850" y="166338"/>
                  <a:pt x="11164281" y="147872"/>
                  <a:pt x="11225024" y="147872"/>
                </a:cubicBezTo>
                <a:cubicBezTo>
                  <a:pt x="11245272" y="147872"/>
                  <a:pt x="11265040" y="149924"/>
                  <a:pt x="11284133" y="153830"/>
                </a:cubicBezTo>
                <a:lnTo>
                  <a:pt x="11309258" y="161630"/>
                </a:lnTo>
                <a:lnTo>
                  <a:pt x="11349644" y="112682"/>
                </a:lnTo>
                <a:cubicBezTo>
                  <a:pt x="11419264" y="43061"/>
                  <a:pt x="11515445" y="0"/>
                  <a:pt x="11621683" y="0"/>
                </a:cubicBezTo>
                <a:cubicBezTo>
                  <a:pt x="11754481" y="0"/>
                  <a:pt x="11871563" y="67283"/>
                  <a:pt x="11940701" y="169620"/>
                </a:cubicBezTo>
                <a:lnTo>
                  <a:pt x="11961682" y="208276"/>
                </a:lnTo>
                <a:lnTo>
                  <a:pt x="11984984" y="201043"/>
                </a:lnTo>
                <a:cubicBezTo>
                  <a:pt x="12010029" y="195918"/>
                  <a:pt x="12035960" y="193227"/>
                  <a:pt x="12062519" y="193227"/>
                </a:cubicBezTo>
                <a:cubicBezTo>
                  <a:pt x="12221876" y="193227"/>
                  <a:pt x="12358604" y="290115"/>
                  <a:pt x="12417008" y="428198"/>
                </a:cubicBezTo>
                <a:lnTo>
                  <a:pt x="12431318" y="499080"/>
                </a:lnTo>
                <a:lnTo>
                  <a:pt x="12447241" y="499080"/>
                </a:lnTo>
                <a:lnTo>
                  <a:pt x="12447241" y="577949"/>
                </a:lnTo>
                <a:lnTo>
                  <a:pt x="12447241" y="1087460"/>
                </a:lnTo>
                <a:lnTo>
                  <a:pt x="0" y="1087460"/>
                </a:lnTo>
                <a:lnTo>
                  <a:pt x="0" y="499080"/>
                </a:lnTo>
                <a:lnTo>
                  <a:pt x="624" y="499080"/>
                </a:lnTo>
                <a:lnTo>
                  <a:pt x="0" y="495992"/>
                </a:lnTo>
                <a:cubicBezTo>
                  <a:pt x="0" y="361919"/>
                  <a:pt x="108688" y="253231"/>
                  <a:pt x="242761" y="253231"/>
                </a:cubicBezTo>
                <a:cubicBezTo>
                  <a:pt x="276279" y="253231"/>
                  <a:pt x="308211" y="260024"/>
                  <a:pt x="337255" y="272308"/>
                </a:cubicBezTo>
                <a:lnTo>
                  <a:pt x="345542" y="276806"/>
                </a:lnTo>
                <a:lnTo>
                  <a:pt x="346232" y="275782"/>
                </a:lnTo>
                <a:cubicBezTo>
                  <a:pt x="390163" y="231851"/>
                  <a:pt x="450853" y="204679"/>
                  <a:pt x="517890" y="204679"/>
                </a:cubicBezTo>
                <a:cubicBezTo>
                  <a:pt x="551408" y="204679"/>
                  <a:pt x="583340" y="211472"/>
                  <a:pt x="612383" y="223756"/>
                </a:cubicBezTo>
                <a:lnTo>
                  <a:pt x="630228" y="233442"/>
                </a:lnTo>
                <a:lnTo>
                  <a:pt x="662562" y="194252"/>
                </a:lnTo>
                <a:cubicBezTo>
                  <a:pt x="720283" y="136532"/>
                  <a:pt x="800023" y="100831"/>
                  <a:pt x="888101" y="100831"/>
                </a:cubicBezTo>
                <a:cubicBezTo>
                  <a:pt x="954160" y="100831"/>
                  <a:pt x="1015529" y="120913"/>
                  <a:pt x="1066435" y="155304"/>
                </a:cubicBezTo>
                <a:lnTo>
                  <a:pt x="1100417" y="183342"/>
                </a:lnTo>
                <a:lnTo>
                  <a:pt x="1104863" y="181962"/>
                </a:lnTo>
                <a:cubicBezTo>
                  <a:pt x="1120666" y="178728"/>
                  <a:pt x="1137029" y="177030"/>
                  <a:pt x="1153788" y="177030"/>
                </a:cubicBezTo>
                <a:cubicBezTo>
                  <a:pt x="1187307" y="177030"/>
                  <a:pt x="1219238" y="183823"/>
                  <a:pt x="1248282" y="196107"/>
                </a:cubicBezTo>
                <a:lnTo>
                  <a:pt x="1268599" y="207135"/>
                </a:lnTo>
                <a:lnTo>
                  <a:pt x="1286587" y="173994"/>
                </a:lnTo>
                <a:cubicBezTo>
                  <a:pt x="1353237" y="75338"/>
                  <a:pt x="1466109" y="10475"/>
                  <a:pt x="1594130" y="10475"/>
                </a:cubicBezTo>
                <a:cubicBezTo>
                  <a:pt x="1722151" y="10475"/>
                  <a:pt x="1835022" y="75338"/>
                  <a:pt x="1901673" y="173994"/>
                </a:cubicBezTo>
                <a:lnTo>
                  <a:pt x="1912501" y="193944"/>
                </a:lnTo>
                <a:lnTo>
                  <a:pt x="1940834" y="185149"/>
                </a:lnTo>
                <a:cubicBezTo>
                  <a:pt x="1953872" y="182481"/>
                  <a:pt x="1967371" y="181080"/>
                  <a:pt x="1981198" y="181080"/>
                </a:cubicBezTo>
                <a:cubicBezTo>
                  <a:pt x="2008850" y="181080"/>
                  <a:pt x="2035194" y="186684"/>
                  <a:pt x="2059155" y="196819"/>
                </a:cubicBezTo>
                <a:lnTo>
                  <a:pt x="2070377" y="204385"/>
                </a:lnTo>
                <a:lnTo>
                  <a:pt x="2111611" y="176585"/>
                </a:lnTo>
                <a:cubicBezTo>
                  <a:pt x="2135572" y="166450"/>
                  <a:pt x="2161915" y="160846"/>
                  <a:pt x="2189570" y="160846"/>
                </a:cubicBezTo>
                <a:cubicBezTo>
                  <a:pt x="2217223" y="160846"/>
                  <a:pt x="2243567" y="166450"/>
                  <a:pt x="2267528" y="176585"/>
                </a:cubicBezTo>
                <a:lnTo>
                  <a:pt x="2324178" y="214779"/>
                </a:lnTo>
                <a:lnTo>
                  <a:pt x="2341923" y="182086"/>
                </a:lnTo>
                <a:cubicBezTo>
                  <a:pt x="2408573" y="83430"/>
                  <a:pt x="2521444" y="18567"/>
                  <a:pt x="2649466" y="18567"/>
                </a:cubicBezTo>
                <a:cubicBezTo>
                  <a:pt x="2777487" y="18567"/>
                  <a:pt x="2890358" y="83430"/>
                  <a:pt x="2957008" y="182086"/>
                </a:cubicBezTo>
                <a:lnTo>
                  <a:pt x="2982794" y="229592"/>
                </a:lnTo>
                <a:lnTo>
                  <a:pt x="3031403" y="196819"/>
                </a:lnTo>
                <a:cubicBezTo>
                  <a:pt x="3055364" y="186684"/>
                  <a:pt x="3081708" y="181080"/>
                  <a:pt x="3109361" y="181080"/>
                </a:cubicBezTo>
                <a:cubicBezTo>
                  <a:pt x="3137014" y="181080"/>
                  <a:pt x="3163358" y="186684"/>
                  <a:pt x="3187319" y="196819"/>
                </a:cubicBezTo>
                <a:lnTo>
                  <a:pt x="3231344" y="226502"/>
                </a:lnTo>
                <a:lnTo>
                  <a:pt x="3263369" y="204911"/>
                </a:lnTo>
                <a:cubicBezTo>
                  <a:pt x="3287329" y="194776"/>
                  <a:pt x="3313673" y="189172"/>
                  <a:pt x="3341326" y="189172"/>
                </a:cubicBezTo>
                <a:cubicBezTo>
                  <a:pt x="3368978" y="189172"/>
                  <a:pt x="3395322" y="194776"/>
                  <a:pt x="3419283" y="204911"/>
                </a:cubicBezTo>
                <a:lnTo>
                  <a:pt x="3463290" y="234581"/>
                </a:lnTo>
                <a:lnTo>
                  <a:pt x="3484811" y="194932"/>
                </a:lnTo>
                <a:cubicBezTo>
                  <a:pt x="3542131" y="110088"/>
                  <a:pt x="3639200" y="54305"/>
                  <a:pt x="3749298" y="54305"/>
                </a:cubicBezTo>
                <a:cubicBezTo>
                  <a:pt x="3815357" y="54305"/>
                  <a:pt x="3876726" y="74387"/>
                  <a:pt x="3927633" y="108778"/>
                </a:cubicBezTo>
                <a:lnTo>
                  <a:pt x="3961614" y="136816"/>
                </a:lnTo>
                <a:lnTo>
                  <a:pt x="3966059" y="135436"/>
                </a:lnTo>
                <a:cubicBezTo>
                  <a:pt x="3981863" y="132202"/>
                  <a:pt x="3998227" y="130504"/>
                  <a:pt x="4014984" y="130504"/>
                </a:cubicBezTo>
                <a:cubicBezTo>
                  <a:pt x="4065262" y="130504"/>
                  <a:pt x="4111970" y="145788"/>
                  <a:pt x="4150716" y="171964"/>
                </a:cubicBezTo>
                <a:lnTo>
                  <a:pt x="4169250" y="187257"/>
                </a:lnTo>
                <a:lnTo>
                  <a:pt x="4211291" y="136305"/>
                </a:lnTo>
                <a:cubicBezTo>
                  <a:pt x="4278404" y="69188"/>
                  <a:pt x="4371127" y="27676"/>
                  <a:pt x="4473544" y="27676"/>
                </a:cubicBezTo>
                <a:cubicBezTo>
                  <a:pt x="4601566" y="27676"/>
                  <a:pt x="4714436" y="92539"/>
                  <a:pt x="4781086" y="191195"/>
                </a:cubicBezTo>
                <a:lnTo>
                  <a:pt x="4791915" y="211145"/>
                </a:lnTo>
                <a:lnTo>
                  <a:pt x="4820248" y="202350"/>
                </a:lnTo>
                <a:cubicBezTo>
                  <a:pt x="4833286" y="199682"/>
                  <a:pt x="4846785" y="198281"/>
                  <a:pt x="4860612" y="198281"/>
                </a:cubicBezTo>
                <a:cubicBezTo>
                  <a:pt x="4888264" y="198281"/>
                  <a:pt x="4914609" y="203885"/>
                  <a:pt x="4938569" y="214020"/>
                </a:cubicBezTo>
                <a:lnTo>
                  <a:pt x="4949791" y="221586"/>
                </a:lnTo>
                <a:lnTo>
                  <a:pt x="4991026" y="193786"/>
                </a:lnTo>
                <a:cubicBezTo>
                  <a:pt x="5014986" y="183651"/>
                  <a:pt x="5041333" y="178047"/>
                  <a:pt x="5068984" y="178047"/>
                </a:cubicBezTo>
                <a:cubicBezTo>
                  <a:pt x="5096637" y="178047"/>
                  <a:pt x="5122980" y="183651"/>
                  <a:pt x="5146941" y="193786"/>
                </a:cubicBezTo>
                <a:lnTo>
                  <a:pt x="5187863" y="221376"/>
                </a:lnTo>
                <a:lnTo>
                  <a:pt x="5209188" y="182086"/>
                </a:lnTo>
                <a:cubicBezTo>
                  <a:pt x="5275839" y="83430"/>
                  <a:pt x="5388710" y="18567"/>
                  <a:pt x="5516730" y="18567"/>
                </a:cubicBezTo>
                <a:cubicBezTo>
                  <a:pt x="5644752" y="18567"/>
                  <a:pt x="5757623" y="83430"/>
                  <a:pt x="5824273" y="182086"/>
                </a:cubicBezTo>
                <a:lnTo>
                  <a:pt x="5851111" y="231534"/>
                </a:lnTo>
                <a:lnTo>
                  <a:pt x="5890599" y="204911"/>
                </a:lnTo>
                <a:cubicBezTo>
                  <a:pt x="5914559" y="194776"/>
                  <a:pt x="5940904" y="189172"/>
                  <a:pt x="5968556" y="189172"/>
                </a:cubicBezTo>
                <a:cubicBezTo>
                  <a:pt x="6051514" y="189172"/>
                  <a:pt x="6122691" y="239610"/>
                  <a:pt x="6153095" y="311493"/>
                </a:cubicBezTo>
                <a:lnTo>
                  <a:pt x="6155683" y="324308"/>
                </a:lnTo>
                <a:lnTo>
                  <a:pt x="6168148" y="305821"/>
                </a:lnTo>
                <a:cubicBezTo>
                  <a:pt x="6204391" y="269578"/>
                  <a:pt x="6254460" y="247161"/>
                  <a:pt x="6309765" y="247161"/>
                </a:cubicBezTo>
                <a:cubicBezTo>
                  <a:pt x="6365071" y="247161"/>
                  <a:pt x="6415140" y="269578"/>
                  <a:pt x="6451384" y="305821"/>
                </a:cubicBezTo>
                <a:lnTo>
                  <a:pt x="6455468" y="311879"/>
                </a:lnTo>
                <a:lnTo>
                  <a:pt x="6493196" y="255922"/>
                </a:lnTo>
                <a:cubicBezTo>
                  <a:pt x="6529439" y="219679"/>
                  <a:pt x="6579509" y="197262"/>
                  <a:pt x="6634814" y="197262"/>
                </a:cubicBezTo>
                <a:cubicBezTo>
                  <a:pt x="6662467" y="197262"/>
                  <a:pt x="6688811" y="202866"/>
                  <a:pt x="6712772" y="213001"/>
                </a:cubicBezTo>
                <a:lnTo>
                  <a:pt x="6715001" y="214503"/>
                </a:lnTo>
                <a:lnTo>
                  <a:pt x="6719040" y="207061"/>
                </a:lnTo>
                <a:cubicBezTo>
                  <a:pt x="6772903" y="127334"/>
                  <a:pt x="6864119" y="74915"/>
                  <a:pt x="6967578" y="74915"/>
                </a:cubicBezTo>
                <a:cubicBezTo>
                  <a:pt x="7050346" y="74915"/>
                  <a:pt x="7125277" y="108463"/>
                  <a:pt x="7179517" y="162703"/>
                </a:cubicBezTo>
                <a:lnTo>
                  <a:pt x="7182337" y="166120"/>
                </a:lnTo>
                <a:lnTo>
                  <a:pt x="7200894" y="164250"/>
                </a:lnTo>
                <a:cubicBezTo>
                  <a:pt x="7221586" y="164250"/>
                  <a:pt x="7241788" y="166347"/>
                  <a:pt x="7261300" y="170339"/>
                </a:cubicBezTo>
                <a:lnTo>
                  <a:pt x="7314133" y="186739"/>
                </a:lnTo>
                <a:lnTo>
                  <a:pt x="7320357" y="175272"/>
                </a:lnTo>
                <a:cubicBezTo>
                  <a:pt x="7391798" y="69525"/>
                  <a:pt x="7512782" y="0"/>
                  <a:pt x="7650004" y="0"/>
                </a:cubicBezTo>
                <a:close/>
              </a:path>
            </a:pathLst>
          </a:custGeom>
          <a:solidFill>
            <a:srgbClr val="1357AC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D352F02-5785-C640-83DB-DC6CFFECA66F}"/>
              </a:ext>
            </a:extLst>
          </p:cNvPr>
          <p:cNvSpPr/>
          <p:nvPr userDrawn="1"/>
        </p:nvSpPr>
        <p:spPr>
          <a:xfrm flipH="1">
            <a:off x="631194" y="6255676"/>
            <a:ext cx="1331843" cy="824517"/>
          </a:xfrm>
          <a:custGeom>
            <a:avLst/>
            <a:gdLst>
              <a:gd name="connsiteX0" fmla="*/ 2349433 w 3970220"/>
              <a:gd name="connsiteY0" fmla="*/ 0 h 2457884"/>
              <a:gd name="connsiteX1" fmla="*/ 3479610 w 3970220"/>
              <a:gd name="connsiteY1" fmla="*/ 921121 h 2457884"/>
              <a:gd name="connsiteX2" fmla="*/ 3490601 w 3970220"/>
              <a:gd name="connsiteY2" fmla="*/ 993136 h 2457884"/>
              <a:gd name="connsiteX3" fmla="*/ 3506160 w 3970220"/>
              <a:gd name="connsiteY3" fmla="*/ 997966 h 2457884"/>
              <a:gd name="connsiteX4" fmla="*/ 3970220 w 3970220"/>
              <a:gd name="connsiteY4" fmla="*/ 1698070 h 2457884"/>
              <a:gd name="connsiteX5" fmla="*/ 3288093 w 3970220"/>
              <a:gd name="connsiteY5" fmla="*/ 2453961 h 2457884"/>
              <a:gd name="connsiteX6" fmla="*/ 3216918 w 3970220"/>
              <a:gd name="connsiteY6" fmla="*/ 2457555 h 2457884"/>
              <a:gd name="connsiteX7" fmla="*/ 3216918 w 3970220"/>
              <a:gd name="connsiteY7" fmla="*/ 2457884 h 2457884"/>
              <a:gd name="connsiteX8" fmla="*/ 3210406 w 3970220"/>
              <a:gd name="connsiteY8" fmla="*/ 2457884 h 2457884"/>
              <a:gd name="connsiteX9" fmla="*/ 759814 w 3970220"/>
              <a:gd name="connsiteY9" fmla="*/ 2457884 h 2457884"/>
              <a:gd name="connsiteX10" fmla="*/ 715909 w 3970220"/>
              <a:gd name="connsiteY10" fmla="*/ 2457884 h 2457884"/>
              <a:gd name="connsiteX11" fmla="*/ 715909 w 3970220"/>
              <a:gd name="connsiteY11" fmla="*/ 2455667 h 2457884"/>
              <a:gd name="connsiteX12" fmla="*/ 682127 w 3970220"/>
              <a:gd name="connsiteY12" fmla="*/ 2453961 h 2457884"/>
              <a:gd name="connsiteX13" fmla="*/ 0 w 3970220"/>
              <a:gd name="connsiteY13" fmla="*/ 1698070 h 2457884"/>
              <a:gd name="connsiteX14" fmla="*/ 464060 w 3970220"/>
              <a:gd name="connsiteY14" fmla="*/ 997966 h 2457884"/>
              <a:gd name="connsiteX15" fmla="*/ 589421 w 3970220"/>
              <a:gd name="connsiteY15" fmla="*/ 959052 h 2457884"/>
              <a:gd name="connsiteX16" fmla="*/ 619937 w 3970220"/>
              <a:gd name="connsiteY16" fmla="*/ 860745 h 2457884"/>
              <a:gd name="connsiteX17" fmla="*/ 1119170 w 3970220"/>
              <a:gd name="connsiteY17" fmla="*/ 529831 h 2457884"/>
              <a:gd name="connsiteX18" fmla="*/ 1330067 w 3970220"/>
              <a:gd name="connsiteY18" fmla="*/ 572409 h 2457884"/>
              <a:gd name="connsiteX19" fmla="*/ 1349232 w 3970220"/>
              <a:gd name="connsiteY19" fmla="*/ 582811 h 2457884"/>
              <a:gd name="connsiteX20" fmla="*/ 1362832 w 3970220"/>
              <a:gd name="connsiteY20" fmla="*/ 555423 h 2457884"/>
              <a:gd name="connsiteX21" fmla="*/ 2349433 w 3970220"/>
              <a:gd name="connsiteY21" fmla="*/ 0 h 245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70220" h="2457884">
                <a:moveTo>
                  <a:pt x="2349433" y="0"/>
                </a:moveTo>
                <a:cubicBezTo>
                  <a:pt x="2906916" y="0"/>
                  <a:pt x="3372040" y="395439"/>
                  <a:pt x="3479610" y="921121"/>
                </a:cubicBezTo>
                <a:lnTo>
                  <a:pt x="3490601" y="993136"/>
                </a:lnTo>
                <a:lnTo>
                  <a:pt x="3506160" y="997966"/>
                </a:lnTo>
                <a:cubicBezTo>
                  <a:pt x="3778869" y="1113312"/>
                  <a:pt x="3970220" y="1383345"/>
                  <a:pt x="3970220" y="1698070"/>
                </a:cubicBezTo>
                <a:cubicBezTo>
                  <a:pt x="3970220" y="2091477"/>
                  <a:pt x="3671234" y="2415051"/>
                  <a:pt x="3288093" y="2453961"/>
                </a:cubicBezTo>
                <a:lnTo>
                  <a:pt x="3216918" y="2457555"/>
                </a:lnTo>
                <a:lnTo>
                  <a:pt x="3216918" y="2457884"/>
                </a:lnTo>
                <a:lnTo>
                  <a:pt x="3210406" y="2457884"/>
                </a:lnTo>
                <a:lnTo>
                  <a:pt x="759814" y="2457884"/>
                </a:lnTo>
                <a:lnTo>
                  <a:pt x="715909" y="2457884"/>
                </a:lnTo>
                <a:lnTo>
                  <a:pt x="715909" y="2455667"/>
                </a:lnTo>
                <a:lnTo>
                  <a:pt x="682127" y="2453961"/>
                </a:lnTo>
                <a:cubicBezTo>
                  <a:pt x="298986" y="2415051"/>
                  <a:pt x="0" y="2091477"/>
                  <a:pt x="0" y="1698070"/>
                </a:cubicBezTo>
                <a:cubicBezTo>
                  <a:pt x="0" y="1383345"/>
                  <a:pt x="191351" y="1113312"/>
                  <a:pt x="464060" y="997966"/>
                </a:cubicBezTo>
                <a:lnTo>
                  <a:pt x="589421" y="959052"/>
                </a:lnTo>
                <a:lnTo>
                  <a:pt x="619937" y="860745"/>
                </a:lnTo>
                <a:cubicBezTo>
                  <a:pt x="702189" y="666281"/>
                  <a:pt x="894744" y="529831"/>
                  <a:pt x="1119170" y="529831"/>
                </a:cubicBezTo>
                <a:cubicBezTo>
                  <a:pt x="1193978" y="529831"/>
                  <a:pt x="1265246" y="544992"/>
                  <a:pt x="1330067" y="572409"/>
                </a:cubicBezTo>
                <a:lnTo>
                  <a:pt x="1349232" y="582811"/>
                </a:lnTo>
                <a:lnTo>
                  <a:pt x="1362832" y="555423"/>
                </a:lnTo>
                <a:cubicBezTo>
                  <a:pt x="1565161" y="222434"/>
                  <a:pt x="1931321" y="0"/>
                  <a:pt x="23494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 userDrawn="1"/>
        </p:nvSpPr>
        <p:spPr bwMode="auto">
          <a:xfrm>
            <a:off x="5046492" y="6530244"/>
            <a:ext cx="1344012" cy="323850"/>
          </a:xfrm>
          <a:prstGeom prst="roundRect">
            <a:avLst/>
          </a:prstGeom>
          <a:noFill/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>
                <a:solidFill>
                  <a:srgbClr val="2E298E"/>
                </a:solidFill>
              </a:rPr>
              <a:t>Achievements</a:t>
            </a:r>
          </a:p>
        </p:txBody>
      </p:sp>
      <p:sp>
        <p:nvSpPr>
          <p:cNvPr id="24" name="Rounded Rectangle 23"/>
          <p:cNvSpPr/>
          <p:nvPr userDrawn="1"/>
        </p:nvSpPr>
        <p:spPr bwMode="auto">
          <a:xfrm>
            <a:off x="7284333" y="6530244"/>
            <a:ext cx="1344013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>
                <a:solidFill>
                  <a:srgbClr val="2E298E"/>
                </a:solidFill>
              </a:rPr>
              <a:t>Conclusions</a:t>
            </a:r>
          </a:p>
        </p:txBody>
      </p:sp>
      <p:sp>
        <p:nvSpPr>
          <p:cNvPr id="25" name="Rounded Rectangle 24"/>
          <p:cNvSpPr/>
          <p:nvPr userDrawn="1"/>
        </p:nvSpPr>
        <p:spPr bwMode="auto">
          <a:xfrm>
            <a:off x="9522176" y="6530244"/>
            <a:ext cx="1342816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>
                <a:solidFill>
                  <a:srgbClr val="2E298E"/>
                </a:solidFill>
              </a:rPr>
              <a:t>Q&amp;A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51989" y="1494700"/>
            <a:ext cx="11208788" cy="4351338"/>
          </a:xfrm>
        </p:spPr>
        <p:txBody>
          <a:bodyPr/>
          <a:lstStyle>
            <a:lvl1pPr>
              <a:defRPr>
                <a:solidFill>
                  <a:srgbClr val="2E298E"/>
                </a:solidFill>
              </a:defRPr>
            </a:lvl1pPr>
            <a:lvl2pPr>
              <a:defRPr>
                <a:solidFill>
                  <a:srgbClr val="2E298E"/>
                </a:solidFill>
              </a:defRPr>
            </a:lvl2pPr>
            <a:lvl3pPr>
              <a:defRPr>
                <a:solidFill>
                  <a:srgbClr val="2E298E"/>
                </a:solidFill>
              </a:defRPr>
            </a:lvl3pPr>
            <a:lvl4pPr>
              <a:defRPr>
                <a:solidFill>
                  <a:srgbClr val="2E298E"/>
                </a:solidFill>
              </a:defRPr>
            </a:lvl4pPr>
            <a:lvl5pPr>
              <a:defRPr>
                <a:solidFill>
                  <a:srgbClr val="2E298E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2858129" y="6544742"/>
            <a:ext cx="1344012" cy="323850"/>
          </a:xfrm>
          <a:prstGeom prst="roundRect">
            <a:avLst/>
          </a:prstGeom>
          <a:noFill/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>
                <a:solidFill>
                  <a:srgbClr val="2E298E"/>
                </a:solidFill>
              </a:rPr>
              <a:t>Challenges</a:t>
            </a:r>
          </a:p>
        </p:txBody>
      </p:sp>
      <p:sp>
        <p:nvSpPr>
          <p:cNvPr id="13" name="Rounded Rectangle 12"/>
          <p:cNvSpPr/>
          <p:nvPr userDrawn="1"/>
        </p:nvSpPr>
        <p:spPr bwMode="auto">
          <a:xfrm>
            <a:off x="518169" y="6530244"/>
            <a:ext cx="1406296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1">
                <a:solidFill>
                  <a:srgbClr val="2E298E"/>
                </a:solidFill>
              </a:rPr>
              <a:t>Objectives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81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lle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55025CDB-50F5-A94F-A617-CA70A15A4F8F}"/>
              </a:ext>
            </a:extLst>
          </p:cNvPr>
          <p:cNvSpPr/>
          <p:nvPr userDrawn="1"/>
        </p:nvSpPr>
        <p:spPr>
          <a:xfrm flipH="1">
            <a:off x="-1378088" y="6220072"/>
            <a:ext cx="14514223" cy="1268043"/>
          </a:xfrm>
          <a:custGeom>
            <a:avLst/>
            <a:gdLst>
              <a:gd name="connsiteX0" fmla="*/ 7650004 w 12447241"/>
              <a:gd name="connsiteY0" fmla="*/ 0 h 1087460"/>
              <a:gd name="connsiteX1" fmla="*/ 7979652 w 12447241"/>
              <a:gd name="connsiteY1" fmla="*/ 175272 h 1087460"/>
              <a:gd name="connsiteX2" fmla="*/ 7992997 w 12447241"/>
              <a:gd name="connsiteY2" fmla="*/ 199858 h 1087460"/>
              <a:gd name="connsiteX3" fmla="*/ 8043008 w 12447241"/>
              <a:gd name="connsiteY3" fmla="*/ 172713 h 1087460"/>
              <a:gd name="connsiteX4" fmla="*/ 8166050 w 12447241"/>
              <a:gd name="connsiteY4" fmla="*/ 147872 h 1087460"/>
              <a:gd name="connsiteX5" fmla="*/ 8342787 w 12447241"/>
              <a:gd name="connsiteY5" fmla="*/ 201858 h 1087460"/>
              <a:gd name="connsiteX6" fmla="*/ 8364586 w 12447241"/>
              <a:gd name="connsiteY6" fmla="*/ 219843 h 1087460"/>
              <a:gd name="connsiteX7" fmla="*/ 8376701 w 12447241"/>
              <a:gd name="connsiteY7" fmla="*/ 197522 h 1087460"/>
              <a:gd name="connsiteX8" fmla="*/ 8706348 w 12447241"/>
              <a:gd name="connsiteY8" fmla="*/ 22250 h 1087460"/>
              <a:gd name="connsiteX9" fmla="*/ 8987452 w 12447241"/>
              <a:gd name="connsiteY9" fmla="*/ 138687 h 1087460"/>
              <a:gd name="connsiteX10" fmla="*/ 9015606 w 12447241"/>
              <a:gd name="connsiteY10" fmla="*/ 172810 h 1087460"/>
              <a:gd name="connsiteX11" fmla="*/ 9067385 w 12447241"/>
              <a:gd name="connsiteY11" fmla="*/ 167590 h 1087460"/>
              <a:gd name="connsiteX12" fmla="*/ 9289654 w 12447241"/>
              <a:gd name="connsiteY12" fmla="*/ 235483 h 1087460"/>
              <a:gd name="connsiteX13" fmla="*/ 9299025 w 12447241"/>
              <a:gd name="connsiteY13" fmla="*/ 243215 h 1087460"/>
              <a:gd name="connsiteX14" fmla="*/ 9300440 w 12447241"/>
              <a:gd name="connsiteY14" fmla="*/ 242047 h 1087460"/>
              <a:gd name="connsiteX15" fmla="*/ 9464925 w 12447241"/>
              <a:gd name="connsiteY15" fmla="*/ 191804 h 1087460"/>
              <a:gd name="connsiteX16" fmla="*/ 9524215 w 12447241"/>
              <a:gd name="connsiteY16" fmla="*/ 197781 h 1087460"/>
              <a:gd name="connsiteX17" fmla="*/ 9578956 w 12447241"/>
              <a:gd name="connsiteY17" fmla="*/ 214773 h 1087460"/>
              <a:gd name="connsiteX18" fmla="*/ 9614119 w 12447241"/>
              <a:gd name="connsiteY18" fmla="*/ 172155 h 1087460"/>
              <a:gd name="connsiteX19" fmla="*/ 9822143 w 12447241"/>
              <a:gd name="connsiteY19" fmla="*/ 85989 h 1087460"/>
              <a:gd name="connsiteX20" fmla="*/ 10030167 w 12447241"/>
              <a:gd name="connsiteY20" fmla="*/ 172155 h 1087460"/>
              <a:gd name="connsiteX21" fmla="*/ 10040238 w 12447241"/>
              <a:gd name="connsiteY21" fmla="*/ 184362 h 1087460"/>
              <a:gd name="connsiteX22" fmla="*/ 10072951 w 12447241"/>
              <a:gd name="connsiteY22" fmla="*/ 181064 h 1087460"/>
              <a:gd name="connsiteX23" fmla="*/ 10163773 w 12447241"/>
              <a:gd name="connsiteY23" fmla="*/ 199400 h 1087460"/>
              <a:gd name="connsiteX24" fmla="*/ 10181464 w 12447241"/>
              <a:gd name="connsiteY24" fmla="*/ 209003 h 1087460"/>
              <a:gd name="connsiteX25" fmla="*/ 10199773 w 12447241"/>
              <a:gd name="connsiteY25" fmla="*/ 175272 h 1087460"/>
              <a:gd name="connsiteX26" fmla="*/ 10529420 w 12447241"/>
              <a:gd name="connsiteY26" fmla="*/ 0 h 1087460"/>
              <a:gd name="connsiteX27" fmla="*/ 10859067 w 12447241"/>
              <a:gd name="connsiteY27" fmla="*/ 175272 h 1087460"/>
              <a:gd name="connsiteX28" fmla="*/ 10869417 w 12447241"/>
              <a:gd name="connsiteY28" fmla="*/ 194339 h 1087460"/>
              <a:gd name="connsiteX29" fmla="*/ 10887222 w 12447241"/>
              <a:gd name="connsiteY29" fmla="*/ 188812 h 1087460"/>
              <a:gd name="connsiteX30" fmla="*/ 10946331 w 12447241"/>
              <a:gd name="connsiteY30" fmla="*/ 182854 h 1087460"/>
              <a:gd name="connsiteX31" fmla="*/ 11005440 w 12447241"/>
              <a:gd name="connsiteY31" fmla="*/ 188812 h 1087460"/>
              <a:gd name="connsiteX32" fmla="*/ 11053898 w 12447241"/>
              <a:gd name="connsiteY32" fmla="*/ 203855 h 1087460"/>
              <a:gd name="connsiteX33" fmla="*/ 11061040 w 12447241"/>
              <a:gd name="connsiteY33" fmla="*/ 197962 h 1087460"/>
              <a:gd name="connsiteX34" fmla="*/ 11225024 w 12447241"/>
              <a:gd name="connsiteY34" fmla="*/ 147872 h 1087460"/>
              <a:gd name="connsiteX35" fmla="*/ 11284133 w 12447241"/>
              <a:gd name="connsiteY35" fmla="*/ 153830 h 1087460"/>
              <a:gd name="connsiteX36" fmla="*/ 11309258 w 12447241"/>
              <a:gd name="connsiteY36" fmla="*/ 161630 h 1087460"/>
              <a:gd name="connsiteX37" fmla="*/ 11349644 w 12447241"/>
              <a:gd name="connsiteY37" fmla="*/ 112682 h 1087460"/>
              <a:gd name="connsiteX38" fmla="*/ 11621683 w 12447241"/>
              <a:gd name="connsiteY38" fmla="*/ 0 h 1087460"/>
              <a:gd name="connsiteX39" fmla="*/ 11940701 w 12447241"/>
              <a:gd name="connsiteY39" fmla="*/ 169620 h 1087460"/>
              <a:gd name="connsiteX40" fmla="*/ 11961682 w 12447241"/>
              <a:gd name="connsiteY40" fmla="*/ 208276 h 1087460"/>
              <a:gd name="connsiteX41" fmla="*/ 11984984 w 12447241"/>
              <a:gd name="connsiteY41" fmla="*/ 201043 h 1087460"/>
              <a:gd name="connsiteX42" fmla="*/ 12062519 w 12447241"/>
              <a:gd name="connsiteY42" fmla="*/ 193227 h 1087460"/>
              <a:gd name="connsiteX43" fmla="*/ 12417008 w 12447241"/>
              <a:gd name="connsiteY43" fmla="*/ 428198 h 1087460"/>
              <a:gd name="connsiteX44" fmla="*/ 12431318 w 12447241"/>
              <a:gd name="connsiteY44" fmla="*/ 499080 h 1087460"/>
              <a:gd name="connsiteX45" fmla="*/ 12447241 w 12447241"/>
              <a:gd name="connsiteY45" fmla="*/ 499080 h 1087460"/>
              <a:gd name="connsiteX46" fmla="*/ 12447241 w 12447241"/>
              <a:gd name="connsiteY46" fmla="*/ 577949 h 1087460"/>
              <a:gd name="connsiteX47" fmla="*/ 12447241 w 12447241"/>
              <a:gd name="connsiteY47" fmla="*/ 1087460 h 1087460"/>
              <a:gd name="connsiteX48" fmla="*/ 0 w 12447241"/>
              <a:gd name="connsiteY48" fmla="*/ 1087460 h 1087460"/>
              <a:gd name="connsiteX49" fmla="*/ 0 w 12447241"/>
              <a:gd name="connsiteY49" fmla="*/ 499080 h 1087460"/>
              <a:gd name="connsiteX50" fmla="*/ 624 w 12447241"/>
              <a:gd name="connsiteY50" fmla="*/ 499080 h 1087460"/>
              <a:gd name="connsiteX51" fmla="*/ 0 w 12447241"/>
              <a:gd name="connsiteY51" fmla="*/ 495992 h 1087460"/>
              <a:gd name="connsiteX52" fmla="*/ 242761 w 12447241"/>
              <a:gd name="connsiteY52" fmla="*/ 253231 h 1087460"/>
              <a:gd name="connsiteX53" fmla="*/ 337255 w 12447241"/>
              <a:gd name="connsiteY53" fmla="*/ 272308 h 1087460"/>
              <a:gd name="connsiteX54" fmla="*/ 345542 w 12447241"/>
              <a:gd name="connsiteY54" fmla="*/ 276806 h 1087460"/>
              <a:gd name="connsiteX55" fmla="*/ 346232 w 12447241"/>
              <a:gd name="connsiteY55" fmla="*/ 275782 h 1087460"/>
              <a:gd name="connsiteX56" fmla="*/ 517890 w 12447241"/>
              <a:gd name="connsiteY56" fmla="*/ 204679 h 1087460"/>
              <a:gd name="connsiteX57" fmla="*/ 612383 w 12447241"/>
              <a:gd name="connsiteY57" fmla="*/ 223756 h 1087460"/>
              <a:gd name="connsiteX58" fmla="*/ 630228 w 12447241"/>
              <a:gd name="connsiteY58" fmla="*/ 233442 h 1087460"/>
              <a:gd name="connsiteX59" fmla="*/ 662562 w 12447241"/>
              <a:gd name="connsiteY59" fmla="*/ 194252 h 1087460"/>
              <a:gd name="connsiteX60" fmla="*/ 888101 w 12447241"/>
              <a:gd name="connsiteY60" fmla="*/ 100831 h 1087460"/>
              <a:gd name="connsiteX61" fmla="*/ 1066435 w 12447241"/>
              <a:gd name="connsiteY61" fmla="*/ 155304 h 1087460"/>
              <a:gd name="connsiteX62" fmla="*/ 1100417 w 12447241"/>
              <a:gd name="connsiteY62" fmla="*/ 183342 h 1087460"/>
              <a:gd name="connsiteX63" fmla="*/ 1104863 w 12447241"/>
              <a:gd name="connsiteY63" fmla="*/ 181962 h 1087460"/>
              <a:gd name="connsiteX64" fmla="*/ 1153788 w 12447241"/>
              <a:gd name="connsiteY64" fmla="*/ 177030 h 1087460"/>
              <a:gd name="connsiteX65" fmla="*/ 1248282 w 12447241"/>
              <a:gd name="connsiteY65" fmla="*/ 196107 h 1087460"/>
              <a:gd name="connsiteX66" fmla="*/ 1268599 w 12447241"/>
              <a:gd name="connsiteY66" fmla="*/ 207135 h 1087460"/>
              <a:gd name="connsiteX67" fmla="*/ 1286587 w 12447241"/>
              <a:gd name="connsiteY67" fmla="*/ 173994 h 1087460"/>
              <a:gd name="connsiteX68" fmla="*/ 1594130 w 12447241"/>
              <a:gd name="connsiteY68" fmla="*/ 10475 h 1087460"/>
              <a:gd name="connsiteX69" fmla="*/ 1901673 w 12447241"/>
              <a:gd name="connsiteY69" fmla="*/ 173994 h 1087460"/>
              <a:gd name="connsiteX70" fmla="*/ 1912501 w 12447241"/>
              <a:gd name="connsiteY70" fmla="*/ 193944 h 1087460"/>
              <a:gd name="connsiteX71" fmla="*/ 1940834 w 12447241"/>
              <a:gd name="connsiteY71" fmla="*/ 185149 h 1087460"/>
              <a:gd name="connsiteX72" fmla="*/ 1981198 w 12447241"/>
              <a:gd name="connsiteY72" fmla="*/ 181080 h 1087460"/>
              <a:gd name="connsiteX73" fmla="*/ 2059155 w 12447241"/>
              <a:gd name="connsiteY73" fmla="*/ 196819 h 1087460"/>
              <a:gd name="connsiteX74" fmla="*/ 2070377 w 12447241"/>
              <a:gd name="connsiteY74" fmla="*/ 204385 h 1087460"/>
              <a:gd name="connsiteX75" fmla="*/ 2111611 w 12447241"/>
              <a:gd name="connsiteY75" fmla="*/ 176585 h 1087460"/>
              <a:gd name="connsiteX76" fmla="*/ 2189570 w 12447241"/>
              <a:gd name="connsiteY76" fmla="*/ 160846 h 1087460"/>
              <a:gd name="connsiteX77" fmla="*/ 2267528 w 12447241"/>
              <a:gd name="connsiteY77" fmla="*/ 176585 h 1087460"/>
              <a:gd name="connsiteX78" fmla="*/ 2324178 w 12447241"/>
              <a:gd name="connsiteY78" fmla="*/ 214779 h 1087460"/>
              <a:gd name="connsiteX79" fmla="*/ 2341923 w 12447241"/>
              <a:gd name="connsiteY79" fmla="*/ 182086 h 1087460"/>
              <a:gd name="connsiteX80" fmla="*/ 2649466 w 12447241"/>
              <a:gd name="connsiteY80" fmla="*/ 18567 h 1087460"/>
              <a:gd name="connsiteX81" fmla="*/ 2957008 w 12447241"/>
              <a:gd name="connsiteY81" fmla="*/ 182086 h 1087460"/>
              <a:gd name="connsiteX82" fmla="*/ 2982794 w 12447241"/>
              <a:gd name="connsiteY82" fmla="*/ 229592 h 1087460"/>
              <a:gd name="connsiteX83" fmla="*/ 3031403 w 12447241"/>
              <a:gd name="connsiteY83" fmla="*/ 196819 h 1087460"/>
              <a:gd name="connsiteX84" fmla="*/ 3109361 w 12447241"/>
              <a:gd name="connsiteY84" fmla="*/ 181080 h 1087460"/>
              <a:gd name="connsiteX85" fmla="*/ 3187319 w 12447241"/>
              <a:gd name="connsiteY85" fmla="*/ 196819 h 1087460"/>
              <a:gd name="connsiteX86" fmla="*/ 3231344 w 12447241"/>
              <a:gd name="connsiteY86" fmla="*/ 226502 h 1087460"/>
              <a:gd name="connsiteX87" fmla="*/ 3263369 w 12447241"/>
              <a:gd name="connsiteY87" fmla="*/ 204911 h 1087460"/>
              <a:gd name="connsiteX88" fmla="*/ 3341326 w 12447241"/>
              <a:gd name="connsiteY88" fmla="*/ 189172 h 1087460"/>
              <a:gd name="connsiteX89" fmla="*/ 3419283 w 12447241"/>
              <a:gd name="connsiteY89" fmla="*/ 204911 h 1087460"/>
              <a:gd name="connsiteX90" fmla="*/ 3463290 w 12447241"/>
              <a:gd name="connsiteY90" fmla="*/ 234581 h 1087460"/>
              <a:gd name="connsiteX91" fmla="*/ 3484811 w 12447241"/>
              <a:gd name="connsiteY91" fmla="*/ 194932 h 1087460"/>
              <a:gd name="connsiteX92" fmla="*/ 3749298 w 12447241"/>
              <a:gd name="connsiteY92" fmla="*/ 54305 h 1087460"/>
              <a:gd name="connsiteX93" fmla="*/ 3927633 w 12447241"/>
              <a:gd name="connsiteY93" fmla="*/ 108778 h 1087460"/>
              <a:gd name="connsiteX94" fmla="*/ 3961614 w 12447241"/>
              <a:gd name="connsiteY94" fmla="*/ 136816 h 1087460"/>
              <a:gd name="connsiteX95" fmla="*/ 3966059 w 12447241"/>
              <a:gd name="connsiteY95" fmla="*/ 135436 h 1087460"/>
              <a:gd name="connsiteX96" fmla="*/ 4014984 w 12447241"/>
              <a:gd name="connsiteY96" fmla="*/ 130504 h 1087460"/>
              <a:gd name="connsiteX97" fmla="*/ 4150716 w 12447241"/>
              <a:gd name="connsiteY97" fmla="*/ 171964 h 1087460"/>
              <a:gd name="connsiteX98" fmla="*/ 4169250 w 12447241"/>
              <a:gd name="connsiteY98" fmla="*/ 187257 h 1087460"/>
              <a:gd name="connsiteX99" fmla="*/ 4211291 w 12447241"/>
              <a:gd name="connsiteY99" fmla="*/ 136305 h 1087460"/>
              <a:gd name="connsiteX100" fmla="*/ 4473544 w 12447241"/>
              <a:gd name="connsiteY100" fmla="*/ 27676 h 1087460"/>
              <a:gd name="connsiteX101" fmla="*/ 4781086 w 12447241"/>
              <a:gd name="connsiteY101" fmla="*/ 191195 h 1087460"/>
              <a:gd name="connsiteX102" fmla="*/ 4791915 w 12447241"/>
              <a:gd name="connsiteY102" fmla="*/ 211145 h 1087460"/>
              <a:gd name="connsiteX103" fmla="*/ 4820248 w 12447241"/>
              <a:gd name="connsiteY103" fmla="*/ 202350 h 1087460"/>
              <a:gd name="connsiteX104" fmla="*/ 4860612 w 12447241"/>
              <a:gd name="connsiteY104" fmla="*/ 198281 h 1087460"/>
              <a:gd name="connsiteX105" fmla="*/ 4938569 w 12447241"/>
              <a:gd name="connsiteY105" fmla="*/ 214020 h 1087460"/>
              <a:gd name="connsiteX106" fmla="*/ 4949791 w 12447241"/>
              <a:gd name="connsiteY106" fmla="*/ 221586 h 1087460"/>
              <a:gd name="connsiteX107" fmla="*/ 4991026 w 12447241"/>
              <a:gd name="connsiteY107" fmla="*/ 193786 h 1087460"/>
              <a:gd name="connsiteX108" fmla="*/ 5068984 w 12447241"/>
              <a:gd name="connsiteY108" fmla="*/ 178047 h 1087460"/>
              <a:gd name="connsiteX109" fmla="*/ 5146941 w 12447241"/>
              <a:gd name="connsiteY109" fmla="*/ 193786 h 1087460"/>
              <a:gd name="connsiteX110" fmla="*/ 5187863 w 12447241"/>
              <a:gd name="connsiteY110" fmla="*/ 221376 h 1087460"/>
              <a:gd name="connsiteX111" fmla="*/ 5209188 w 12447241"/>
              <a:gd name="connsiteY111" fmla="*/ 182086 h 1087460"/>
              <a:gd name="connsiteX112" fmla="*/ 5516730 w 12447241"/>
              <a:gd name="connsiteY112" fmla="*/ 18567 h 1087460"/>
              <a:gd name="connsiteX113" fmla="*/ 5824273 w 12447241"/>
              <a:gd name="connsiteY113" fmla="*/ 182086 h 1087460"/>
              <a:gd name="connsiteX114" fmla="*/ 5851111 w 12447241"/>
              <a:gd name="connsiteY114" fmla="*/ 231534 h 1087460"/>
              <a:gd name="connsiteX115" fmla="*/ 5890599 w 12447241"/>
              <a:gd name="connsiteY115" fmla="*/ 204911 h 1087460"/>
              <a:gd name="connsiteX116" fmla="*/ 5968556 w 12447241"/>
              <a:gd name="connsiteY116" fmla="*/ 189172 h 1087460"/>
              <a:gd name="connsiteX117" fmla="*/ 6153095 w 12447241"/>
              <a:gd name="connsiteY117" fmla="*/ 311493 h 1087460"/>
              <a:gd name="connsiteX118" fmla="*/ 6155683 w 12447241"/>
              <a:gd name="connsiteY118" fmla="*/ 324308 h 1087460"/>
              <a:gd name="connsiteX119" fmla="*/ 6168148 w 12447241"/>
              <a:gd name="connsiteY119" fmla="*/ 305821 h 1087460"/>
              <a:gd name="connsiteX120" fmla="*/ 6309765 w 12447241"/>
              <a:gd name="connsiteY120" fmla="*/ 247161 h 1087460"/>
              <a:gd name="connsiteX121" fmla="*/ 6451384 w 12447241"/>
              <a:gd name="connsiteY121" fmla="*/ 305821 h 1087460"/>
              <a:gd name="connsiteX122" fmla="*/ 6455468 w 12447241"/>
              <a:gd name="connsiteY122" fmla="*/ 311879 h 1087460"/>
              <a:gd name="connsiteX123" fmla="*/ 6493196 w 12447241"/>
              <a:gd name="connsiteY123" fmla="*/ 255922 h 1087460"/>
              <a:gd name="connsiteX124" fmla="*/ 6634814 w 12447241"/>
              <a:gd name="connsiteY124" fmla="*/ 197262 h 1087460"/>
              <a:gd name="connsiteX125" fmla="*/ 6712772 w 12447241"/>
              <a:gd name="connsiteY125" fmla="*/ 213001 h 1087460"/>
              <a:gd name="connsiteX126" fmla="*/ 6715001 w 12447241"/>
              <a:gd name="connsiteY126" fmla="*/ 214503 h 1087460"/>
              <a:gd name="connsiteX127" fmla="*/ 6719040 w 12447241"/>
              <a:gd name="connsiteY127" fmla="*/ 207061 h 1087460"/>
              <a:gd name="connsiteX128" fmla="*/ 6967578 w 12447241"/>
              <a:gd name="connsiteY128" fmla="*/ 74915 h 1087460"/>
              <a:gd name="connsiteX129" fmla="*/ 7179517 w 12447241"/>
              <a:gd name="connsiteY129" fmla="*/ 162703 h 1087460"/>
              <a:gd name="connsiteX130" fmla="*/ 7182337 w 12447241"/>
              <a:gd name="connsiteY130" fmla="*/ 166120 h 1087460"/>
              <a:gd name="connsiteX131" fmla="*/ 7200894 w 12447241"/>
              <a:gd name="connsiteY131" fmla="*/ 164250 h 1087460"/>
              <a:gd name="connsiteX132" fmla="*/ 7261300 w 12447241"/>
              <a:gd name="connsiteY132" fmla="*/ 170339 h 1087460"/>
              <a:gd name="connsiteX133" fmla="*/ 7314133 w 12447241"/>
              <a:gd name="connsiteY133" fmla="*/ 186739 h 1087460"/>
              <a:gd name="connsiteX134" fmla="*/ 7320357 w 12447241"/>
              <a:gd name="connsiteY134" fmla="*/ 175272 h 1087460"/>
              <a:gd name="connsiteX135" fmla="*/ 7650004 w 12447241"/>
              <a:gd name="connsiteY135" fmla="*/ 0 h 108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2447241" h="1087460">
                <a:moveTo>
                  <a:pt x="7650004" y="0"/>
                </a:moveTo>
                <a:cubicBezTo>
                  <a:pt x="7787227" y="0"/>
                  <a:pt x="7908211" y="69525"/>
                  <a:pt x="7979652" y="175272"/>
                </a:cubicBezTo>
                <a:lnTo>
                  <a:pt x="7992997" y="199858"/>
                </a:lnTo>
                <a:lnTo>
                  <a:pt x="8043008" y="172713"/>
                </a:lnTo>
                <a:cubicBezTo>
                  <a:pt x="8080826" y="156717"/>
                  <a:pt x="8122405" y="147872"/>
                  <a:pt x="8166050" y="147872"/>
                </a:cubicBezTo>
                <a:cubicBezTo>
                  <a:pt x="8231518" y="147872"/>
                  <a:pt x="8292337" y="167774"/>
                  <a:pt x="8342787" y="201858"/>
                </a:cubicBezTo>
                <a:lnTo>
                  <a:pt x="8364586" y="219843"/>
                </a:lnTo>
                <a:lnTo>
                  <a:pt x="8376701" y="197522"/>
                </a:lnTo>
                <a:cubicBezTo>
                  <a:pt x="8448142" y="91775"/>
                  <a:pt x="8569125" y="22250"/>
                  <a:pt x="8706348" y="22250"/>
                </a:cubicBezTo>
                <a:cubicBezTo>
                  <a:pt x="8816126" y="22250"/>
                  <a:pt x="8915511" y="66746"/>
                  <a:pt x="8987452" y="138687"/>
                </a:cubicBezTo>
                <a:lnTo>
                  <a:pt x="9015606" y="172810"/>
                </a:lnTo>
                <a:lnTo>
                  <a:pt x="9067385" y="167590"/>
                </a:lnTo>
                <a:cubicBezTo>
                  <a:pt x="9149719" y="167590"/>
                  <a:pt x="9226206" y="192619"/>
                  <a:pt x="9289654" y="235483"/>
                </a:cubicBezTo>
                <a:lnTo>
                  <a:pt x="9299025" y="243215"/>
                </a:lnTo>
                <a:lnTo>
                  <a:pt x="9300440" y="242047"/>
                </a:lnTo>
                <a:cubicBezTo>
                  <a:pt x="9347393" y="210326"/>
                  <a:pt x="9403996" y="191804"/>
                  <a:pt x="9464925" y="191804"/>
                </a:cubicBezTo>
                <a:cubicBezTo>
                  <a:pt x="9485235" y="191804"/>
                  <a:pt x="9505064" y="193862"/>
                  <a:pt x="9524215" y="197781"/>
                </a:cubicBezTo>
                <a:lnTo>
                  <a:pt x="9578956" y="214773"/>
                </a:lnTo>
                <a:lnTo>
                  <a:pt x="9614119" y="172155"/>
                </a:lnTo>
                <a:cubicBezTo>
                  <a:pt x="9667357" y="118917"/>
                  <a:pt x="9740904" y="85989"/>
                  <a:pt x="9822143" y="85989"/>
                </a:cubicBezTo>
                <a:cubicBezTo>
                  <a:pt x="9903381" y="85989"/>
                  <a:pt x="9976929" y="118917"/>
                  <a:pt x="10030167" y="172155"/>
                </a:cubicBezTo>
                <a:lnTo>
                  <a:pt x="10040238" y="184362"/>
                </a:lnTo>
                <a:lnTo>
                  <a:pt x="10072951" y="181064"/>
                </a:lnTo>
                <a:cubicBezTo>
                  <a:pt x="10105167" y="181064"/>
                  <a:pt x="10135858" y="187593"/>
                  <a:pt x="10163773" y="199400"/>
                </a:cubicBezTo>
                <a:lnTo>
                  <a:pt x="10181464" y="209003"/>
                </a:lnTo>
                <a:lnTo>
                  <a:pt x="10199773" y="175272"/>
                </a:lnTo>
                <a:cubicBezTo>
                  <a:pt x="10271214" y="69525"/>
                  <a:pt x="10392197" y="0"/>
                  <a:pt x="10529420" y="0"/>
                </a:cubicBezTo>
                <a:cubicBezTo>
                  <a:pt x="10666643" y="0"/>
                  <a:pt x="10787626" y="69525"/>
                  <a:pt x="10859067" y="175272"/>
                </a:cubicBezTo>
                <a:lnTo>
                  <a:pt x="10869417" y="194339"/>
                </a:lnTo>
                <a:lnTo>
                  <a:pt x="10887222" y="188812"/>
                </a:lnTo>
                <a:cubicBezTo>
                  <a:pt x="10906315" y="184906"/>
                  <a:pt x="10926083" y="182854"/>
                  <a:pt x="10946331" y="182854"/>
                </a:cubicBezTo>
                <a:cubicBezTo>
                  <a:pt x="10966579" y="182854"/>
                  <a:pt x="10986347" y="184906"/>
                  <a:pt x="11005440" y="188812"/>
                </a:cubicBezTo>
                <a:lnTo>
                  <a:pt x="11053898" y="203855"/>
                </a:lnTo>
                <a:lnTo>
                  <a:pt x="11061040" y="197962"/>
                </a:lnTo>
                <a:cubicBezTo>
                  <a:pt x="11107850" y="166338"/>
                  <a:pt x="11164281" y="147872"/>
                  <a:pt x="11225024" y="147872"/>
                </a:cubicBezTo>
                <a:cubicBezTo>
                  <a:pt x="11245272" y="147872"/>
                  <a:pt x="11265040" y="149924"/>
                  <a:pt x="11284133" y="153830"/>
                </a:cubicBezTo>
                <a:lnTo>
                  <a:pt x="11309258" y="161630"/>
                </a:lnTo>
                <a:lnTo>
                  <a:pt x="11349644" y="112682"/>
                </a:lnTo>
                <a:cubicBezTo>
                  <a:pt x="11419264" y="43061"/>
                  <a:pt x="11515445" y="0"/>
                  <a:pt x="11621683" y="0"/>
                </a:cubicBezTo>
                <a:cubicBezTo>
                  <a:pt x="11754481" y="0"/>
                  <a:pt x="11871563" y="67283"/>
                  <a:pt x="11940701" y="169620"/>
                </a:cubicBezTo>
                <a:lnTo>
                  <a:pt x="11961682" y="208276"/>
                </a:lnTo>
                <a:lnTo>
                  <a:pt x="11984984" y="201043"/>
                </a:lnTo>
                <a:cubicBezTo>
                  <a:pt x="12010029" y="195918"/>
                  <a:pt x="12035960" y="193227"/>
                  <a:pt x="12062519" y="193227"/>
                </a:cubicBezTo>
                <a:cubicBezTo>
                  <a:pt x="12221876" y="193227"/>
                  <a:pt x="12358604" y="290115"/>
                  <a:pt x="12417008" y="428198"/>
                </a:cubicBezTo>
                <a:lnTo>
                  <a:pt x="12431318" y="499080"/>
                </a:lnTo>
                <a:lnTo>
                  <a:pt x="12447241" y="499080"/>
                </a:lnTo>
                <a:lnTo>
                  <a:pt x="12447241" y="577949"/>
                </a:lnTo>
                <a:lnTo>
                  <a:pt x="12447241" y="1087460"/>
                </a:lnTo>
                <a:lnTo>
                  <a:pt x="0" y="1087460"/>
                </a:lnTo>
                <a:lnTo>
                  <a:pt x="0" y="499080"/>
                </a:lnTo>
                <a:lnTo>
                  <a:pt x="624" y="499080"/>
                </a:lnTo>
                <a:lnTo>
                  <a:pt x="0" y="495992"/>
                </a:lnTo>
                <a:cubicBezTo>
                  <a:pt x="0" y="361919"/>
                  <a:pt x="108688" y="253231"/>
                  <a:pt x="242761" y="253231"/>
                </a:cubicBezTo>
                <a:cubicBezTo>
                  <a:pt x="276279" y="253231"/>
                  <a:pt x="308211" y="260024"/>
                  <a:pt x="337255" y="272308"/>
                </a:cubicBezTo>
                <a:lnTo>
                  <a:pt x="345542" y="276806"/>
                </a:lnTo>
                <a:lnTo>
                  <a:pt x="346232" y="275782"/>
                </a:lnTo>
                <a:cubicBezTo>
                  <a:pt x="390163" y="231851"/>
                  <a:pt x="450853" y="204679"/>
                  <a:pt x="517890" y="204679"/>
                </a:cubicBezTo>
                <a:cubicBezTo>
                  <a:pt x="551408" y="204679"/>
                  <a:pt x="583340" y="211472"/>
                  <a:pt x="612383" y="223756"/>
                </a:cubicBezTo>
                <a:lnTo>
                  <a:pt x="630228" y="233442"/>
                </a:lnTo>
                <a:lnTo>
                  <a:pt x="662562" y="194252"/>
                </a:lnTo>
                <a:cubicBezTo>
                  <a:pt x="720283" y="136532"/>
                  <a:pt x="800023" y="100831"/>
                  <a:pt x="888101" y="100831"/>
                </a:cubicBezTo>
                <a:cubicBezTo>
                  <a:pt x="954160" y="100831"/>
                  <a:pt x="1015529" y="120913"/>
                  <a:pt x="1066435" y="155304"/>
                </a:cubicBezTo>
                <a:lnTo>
                  <a:pt x="1100417" y="183342"/>
                </a:lnTo>
                <a:lnTo>
                  <a:pt x="1104863" y="181962"/>
                </a:lnTo>
                <a:cubicBezTo>
                  <a:pt x="1120666" y="178728"/>
                  <a:pt x="1137029" y="177030"/>
                  <a:pt x="1153788" y="177030"/>
                </a:cubicBezTo>
                <a:cubicBezTo>
                  <a:pt x="1187307" y="177030"/>
                  <a:pt x="1219238" y="183823"/>
                  <a:pt x="1248282" y="196107"/>
                </a:cubicBezTo>
                <a:lnTo>
                  <a:pt x="1268599" y="207135"/>
                </a:lnTo>
                <a:lnTo>
                  <a:pt x="1286587" y="173994"/>
                </a:lnTo>
                <a:cubicBezTo>
                  <a:pt x="1353237" y="75338"/>
                  <a:pt x="1466109" y="10475"/>
                  <a:pt x="1594130" y="10475"/>
                </a:cubicBezTo>
                <a:cubicBezTo>
                  <a:pt x="1722151" y="10475"/>
                  <a:pt x="1835022" y="75338"/>
                  <a:pt x="1901673" y="173994"/>
                </a:cubicBezTo>
                <a:lnTo>
                  <a:pt x="1912501" y="193944"/>
                </a:lnTo>
                <a:lnTo>
                  <a:pt x="1940834" y="185149"/>
                </a:lnTo>
                <a:cubicBezTo>
                  <a:pt x="1953872" y="182481"/>
                  <a:pt x="1967371" y="181080"/>
                  <a:pt x="1981198" y="181080"/>
                </a:cubicBezTo>
                <a:cubicBezTo>
                  <a:pt x="2008850" y="181080"/>
                  <a:pt x="2035194" y="186684"/>
                  <a:pt x="2059155" y="196819"/>
                </a:cubicBezTo>
                <a:lnTo>
                  <a:pt x="2070377" y="204385"/>
                </a:lnTo>
                <a:lnTo>
                  <a:pt x="2111611" y="176585"/>
                </a:lnTo>
                <a:cubicBezTo>
                  <a:pt x="2135572" y="166450"/>
                  <a:pt x="2161915" y="160846"/>
                  <a:pt x="2189570" y="160846"/>
                </a:cubicBezTo>
                <a:cubicBezTo>
                  <a:pt x="2217223" y="160846"/>
                  <a:pt x="2243567" y="166450"/>
                  <a:pt x="2267528" y="176585"/>
                </a:cubicBezTo>
                <a:lnTo>
                  <a:pt x="2324178" y="214779"/>
                </a:lnTo>
                <a:lnTo>
                  <a:pt x="2341923" y="182086"/>
                </a:lnTo>
                <a:cubicBezTo>
                  <a:pt x="2408573" y="83430"/>
                  <a:pt x="2521444" y="18567"/>
                  <a:pt x="2649466" y="18567"/>
                </a:cubicBezTo>
                <a:cubicBezTo>
                  <a:pt x="2777487" y="18567"/>
                  <a:pt x="2890358" y="83430"/>
                  <a:pt x="2957008" y="182086"/>
                </a:cubicBezTo>
                <a:lnTo>
                  <a:pt x="2982794" y="229592"/>
                </a:lnTo>
                <a:lnTo>
                  <a:pt x="3031403" y="196819"/>
                </a:lnTo>
                <a:cubicBezTo>
                  <a:pt x="3055364" y="186684"/>
                  <a:pt x="3081708" y="181080"/>
                  <a:pt x="3109361" y="181080"/>
                </a:cubicBezTo>
                <a:cubicBezTo>
                  <a:pt x="3137014" y="181080"/>
                  <a:pt x="3163358" y="186684"/>
                  <a:pt x="3187319" y="196819"/>
                </a:cubicBezTo>
                <a:lnTo>
                  <a:pt x="3231344" y="226502"/>
                </a:lnTo>
                <a:lnTo>
                  <a:pt x="3263369" y="204911"/>
                </a:lnTo>
                <a:cubicBezTo>
                  <a:pt x="3287329" y="194776"/>
                  <a:pt x="3313673" y="189172"/>
                  <a:pt x="3341326" y="189172"/>
                </a:cubicBezTo>
                <a:cubicBezTo>
                  <a:pt x="3368978" y="189172"/>
                  <a:pt x="3395322" y="194776"/>
                  <a:pt x="3419283" y="204911"/>
                </a:cubicBezTo>
                <a:lnTo>
                  <a:pt x="3463290" y="234581"/>
                </a:lnTo>
                <a:lnTo>
                  <a:pt x="3484811" y="194932"/>
                </a:lnTo>
                <a:cubicBezTo>
                  <a:pt x="3542131" y="110088"/>
                  <a:pt x="3639200" y="54305"/>
                  <a:pt x="3749298" y="54305"/>
                </a:cubicBezTo>
                <a:cubicBezTo>
                  <a:pt x="3815357" y="54305"/>
                  <a:pt x="3876726" y="74387"/>
                  <a:pt x="3927633" y="108778"/>
                </a:cubicBezTo>
                <a:lnTo>
                  <a:pt x="3961614" y="136816"/>
                </a:lnTo>
                <a:lnTo>
                  <a:pt x="3966059" y="135436"/>
                </a:lnTo>
                <a:cubicBezTo>
                  <a:pt x="3981863" y="132202"/>
                  <a:pt x="3998227" y="130504"/>
                  <a:pt x="4014984" y="130504"/>
                </a:cubicBezTo>
                <a:cubicBezTo>
                  <a:pt x="4065262" y="130504"/>
                  <a:pt x="4111970" y="145788"/>
                  <a:pt x="4150716" y="171964"/>
                </a:cubicBezTo>
                <a:lnTo>
                  <a:pt x="4169250" y="187257"/>
                </a:lnTo>
                <a:lnTo>
                  <a:pt x="4211291" y="136305"/>
                </a:lnTo>
                <a:cubicBezTo>
                  <a:pt x="4278404" y="69188"/>
                  <a:pt x="4371127" y="27676"/>
                  <a:pt x="4473544" y="27676"/>
                </a:cubicBezTo>
                <a:cubicBezTo>
                  <a:pt x="4601566" y="27676"/>
                  <a:pt x="4714436" y="92539"/>
                  <a:pt x="4781086" y="191195"/>
                </a:cubicBezTo>
                <a:lnTo>
                  <a:pt x="4791915" y="211145"/>
                </a:lnTo>
                <a:lnTo>
                  <a:pt x="4820248" y="202350"/>
                </a:lnTo>
                <a:cubicBezTo>
                  <a:pt x="4833286" y="199682"/>
                  <a:pt x="4846785" y="198281"/>
                  <a:pt x="4860612" y="198281"/>
                </a:cubicBezTo>
                <a:cubicBezTo>
                  <a:pt x="4888264" y="198281"/>
                  <a:pt x="4914609" y="203885"/>
                  <a:pt x="4938569" y="214020"/>
                </a:cubicBezTo>
                <a:lnTo>
                  <a:pt x="4949791" y="221586"/>
                </a:lnTo>
                <a:lnTo>
                  <a:pt x="4991026" y="193786"/>
                </a:lnTo>
                <a:cubicBezTo>
                  <a:pt x="5014986" y="183651"/>
                  <a:pt x="5041333" y="178047"/>
                  <a:pt x="5068984" y="178047"/>
                </a:cubicBezTo>
                <a:cubicBezTo>
                  <a:pt x="5096637" y="178047"/>
                  <a:pt x="5122980" y="183651"/>
                  <a:pt x="5146941" y="193786"/>
                </a:cubicBezTo>
                <a:lnTo>
                  <a:pt x="5187863" y="221376"/>
                </a:lnTo>
                <a:lnTo>
                  <a:pt x="5209188" y="182086"/>
                </a:lnTo>
                <a:cubicBezTo>
                  <a:pt x="5275839" y="83430"/>
                  <a:pt x="5388710" y="18567"/>
                  <a:pt x="5516730" y="18567"/>
                </a:cubicBezTo>
                <a:cubicBezTo>
                  <a:pt x="5644752" y="18567"/>
                  <a:pt x="5757623" y="83430"/>
                  <a:pt x="5824273" y="182086"/>
                </a:cubicBezTo>
                <a:lnTo>
                  <a:pt x="5851111" y="231534"/>
                </a:lnTo>
                <a:lnTo>
                  <a:pt x="5890599" y="204911"/>
                </a:lnTo>
                <a:cubicBezTo>
                  <a:pt x="5914559" y="194776"/>
                  <a:pt x="5940904" y="189172"/>
                  <a:pt x="5968556" y="189172"/>
                </a:cubicBezTo>
                <a:cubicBezTo>
                  <a:pt x="6051514" y="189172"/>
                  <a:pt x="6122691" y="239610"/>
                  <a:pt x="6153095" y="311493"/>
                </a:cubicBezTo>
                <a:lnTo>
                  <a:pt x="6155683" y="324308"/>
                </a:lnTo>
                <a:lnTo>
                  <a:pt x="6168148" y="305821"/>
                </a:lnTo>
                <a:cubicBezTo>
                  <a:pt x="6204391" y="269578"/>
                  <a:pt x="6254460" y="247161"/>
                  <a:pt x="6309765" y="247161"/>
                </a:cubicBezTo>
                <a:cubicBezTo>
                  <a:pt x="6365071" y="247161"/>
                  <a:pt x="6415140" y="269578"/>
                  <a:pt x="6451384" y="305821"/>
                </a:cubicBezTo>
                <a:lnTo>
                  <a:pt x="6455468" y="311879"/>
                </a:lnTo>
                <a:lnTo>
                  <a:pt x="6493196" y="255922"/>
                </a:lnTo>
                <a:cubicBezTo>
                  <a:pt x="6529439" y="219679"/>
                  <a:pt x="6579509" y="197262"/>
                  <a:pt x="6634814" y="197262"/>
                </a:cubicBezTo>
                <a:cubicBezTo>
                  <a:pt x="6662467" y="197262"/>
                  <a:pt x="6688811" y="202866"/>
                  <a:pt x="6712772" y="213001"/>
                </a:cubicBezTo>
                <a:lnTo>
                  <a:pt x="6715001" y="214503"/>
                </a:lnTo>
                <a:lnTo>
                  <a:pt x="6719040" y="207061"/>
                </a:lnTo>
                <a:cubicBezTo>
                  <a:pt x="6772903" y="127334"/>
                  <a:pt x="6864119" y="74915"/>
                  <a:pt x="6967578" y="74915"/>
                </a:cubicBezTo>
                <a:cubicBezTo>
                  <a:pt x="7050346" y="74915"/>
                  <a:pt x="7125277" y="108463"/>
                  <a:pt x="7179517" y="162703"/>
                </a:cubicBezTo>
                <a:lnTo>
                  <a:pt x="7182337" y="166120"/>
                </a:lnTo>
                <a:lnTo>
                  <a:pt x="7200894" y="164250"/>
                </a:lnTo>
                <a:cubicBezTo>
                  <a:pt x="7221586" y="164250"/>
                  <a:pt x="7241788" y="166347"/>
                  <a:pt x="7261300" y="170339"/>
                </a:cubicBezTo>
                <a:lnTo>
                  <a:pt x="7314133" y="186739"/>
                </a:lnTo>
                <a:lnTo>
                  <a:pt x="7320357" y="175272"/>
                </a:lnTo>
                <a:cubicBezTo>
                  <a:pt x="7391798" y="69525"/>
                  <a:pt x="7512782" y="0"/>
                  <a:pt x="7650004" y="0"/>
                </a:cubicBezTo>
                <a:close/>
              </a:path>
            </a:pathLst>
          </a:custGeom>
          <a:solidFill>
            <a:srgbClr val="1357AC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73A9E4F4-30AC-0D4B-AB2D-F041E46F2F6F}"/>
              </a:ext>
            </a:extLst>
          </p:cNvPr>
          <p:cNvSpPr/>
          <p:nvPr userDrawn="1"/>
        </p:nvSpPr>
        <p:spPr>
          <a:xfrm flipH="1">
            <a:off x="2820819" y="6255676"/>
            <a:ext cx="1331843" cy="824517"/>
          </a:xfrm>
          <a:custGeom>
            <a:avLst/>
            <a:gdLst>
              <a:gd name="connsiteX0" fmla="*/ 2349433 w 3970220"/>
              <a:gd name="connsiteY0" fmla="*/ 0 h 2457884"/>
              <a:gd name="connsiteX1" fmla="*/ 3479610 w 3970220"/>
              <a:gd name="connsiteY1" fmla="*/ 921121 h 2457884"/>
              <a:gd name="connsiteX2" fmla="*/ 3490601 w 3970220"/>
              <a:gd name="connsiteY2" fmla="*/ 993136 h 2457884"/>
              <a:gd name="connsiteX3" fmla="*/ 3506160 w 3970220"/>
              <a:gd name="connsiteY3" fmla="*/ 997966 h 2457884"/>
              <a:gd name="connsiteX4" fmla="*/ 3970220 w 3970220"/>
              <a:gd name="connsiteY4" fmla="*/ 1698070 h 2457884"/>
              <a:gd name="connsiteX5" fmla="*/ 3288093 w 3970220"/>
              <a:gd name="connsiteY5" fmla="*/ 2453961 h 2457884"/>
              <a:gd name="connsiteX6" fmla="*/ 3216918 w 3970220"/>
              <a:gd name="connsiteY6" fmla="*/ 2457555 h 2457884"/>
              <a:gd name="connsiteX7" fmla="*/ 3216918 w 3970220"/>
              <a:gd name="connsiteY7" fmla="*/ 2457884 h 2457884"/>
              <a:gd name="connsiteX8" fmla="*/ 3210406 w 3970220"/>
              <a:gd name="connsiteY8" fmla="*/ 2457884 h 2457884"/>
              <a:gd name="connsiteX9" fmla="*/ 759814 w 3970220"/>
              <a:gd name="connsiteY9" fmla="*/ 2457884 h 2457884"/>
              <a:gd name="connsiteX10" fmla="*/ 715909 w 3970220"/>
              <a:gd name="connsiteY10" fmla="*/ 2457884 h 2457884"/>
              <a:gd name="connsiteX11" fmla="*/ 715909 w 3970220"/>
              <a:gd name="connsiteY11" fmla="*/ 2455667 h 2457884"/>
              <a:gd name="connsiteX12" fmla="*/ 682127 w 3970220"/>
              <a:gd name="connsiteY12" fmla="*/ 2453961 h 2457884"/>
              <a:gd name="connsiteX13" fmla="*/ 0 w 3970220"/>
              <a:gd name="connsiteY13" fmla="*/ 1698070 h 2457884"/>
              <a:gd name="connsiteX14" fmla="*/ 464060 w 3970220"/>
              <a:gd name="connsiteY14" fmla="*/ 997966 h 2457884"/>
              <a:gd name="connsiteX15" fmla="*/ 589421 w 3970220"/>
              <a:gd name="connsiteY15" fmla="*/ 959052 h 2457884"/>
              <a:gd name="connsiteX16" fmla="*/ 619937 w 3970220"/>
              <a:gd name="connsiteY16" fmla="*/ 860745 h 2457884"/>
              <a:gd name="connsiteX17" fmla="*/ 1119170 w 3970220"/>
              <a:gd name="connsiteY17" fmla="*/ 529831 h 2457884"/>
              <a:gd name="connsiteX18" fmla="*/ 1330067 w 3970220"/>
              <a:gd name="connsiteY18" fmla="*/ 572409 h 2457884"/>
              <a:gd name="connsiteX19" fmla="*/ 1349232 w 3970220"/>
              <a:gd name="connsiteY19" fmla="*/ 582811 h 2457884"/>
              <a:gd name="connsiteX20" fmla="*/ 1362832 w 3970220"/>
              <a:gd name="connsiteY20" fmla="*/ 555423 h 2457884"/>
              <a:gd name="connsiteX21" fmla="*/ 2349433 w 3970220"/>
              <a:gd name="connsiteY21" fmla="*/ 0 h 245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70220" h="2457884">
                <a:moveTo>
                  <a:pt x="2349433" y="0"/>
                </a:moveTo>
                <a:cubicBezTo>
                  <a:pt x="2906916" y="0"/>
                  <a:pt x="3372040" y="395439"/>
                  <a:pt x="3479610" y="921121"/>
                </a:cubicBezTo>
                <a:lnTo>
                  <a:pt x="3490601" y="993136"/>
                </a:lnTo>
                <a:lnTo>
                  <a:pt x="3506160" y="997966"/>
                </a:lnTo>
                <a:cubicBezTo>
                  <a:pt x="3778869" y="1113312"/>
                  <a:pt x="3970220" y="1383345"/>
                  <a:pt x="3970220" y="1698070"/>
                </a:cubicBezTo>
                <a:cubicBezTo>
                  <a:pt x="3970220" y="2091477"/>
                  <a:pt x="3671234" y="2415051"/>
                  <a:pt x="3288093" y="2453961"/>
                </a:cubicBezTo>
                <a:lnTo>
                  <a:pt x="3216918" y="2457555"/>
                </a:lnTo>
                <a:lnTo>
                  <a:pt x="3216918" y="2457884"/>
                </a:lnTo>
                <a:lnTo>
                  <a:pt x="3210406" y="2457884"/>
                </a:lnTo>
                <a:lnTo>
                  <a:pt x="759814" y="2457884"/>
                </a:lnTo>
                <a:lnTo>
                  <a:pt x="715909" y="2457884"/>
                </a:lnTo>
                <a:lnTo>
                  <a:pt x="715909" y="2455667"/>
                </a:lnTo>
                <a:lnTo>
                  <a:pt x="682127" y="2453961"/>
                </a:lnTo>
                <a:cubicBezTo>
                  <a:pt x="298986" y="2415051"/>
                  <a:pt x="0" y="2091477"/>
                  <a:pt x="0" y="1698070"/>
                </a:cubicBezTo>
                <a:cubicBezTo>
                  <a:pt x="0" y="1383345"/>
                  <a:pt x="191351" y="1113312"/>
                  <a:pt x="464060" y="997966"/>
                </a:cubicBezTo>
                <a:lnTo>
                  <a:pt x="589421" y="959052"/>
                </a:lnTo>
                <a:lnTo>
                  <a:pt x="619937" y="860745"/>
                </a:lnTo>
                <a:cubicBezTo>
                  <a:pt x="702189" y="666281"/>
                  <a:pt x="894744" y="529831"/>
                  <a:pt x="1119170" y="529831"/>
                </a:cubicBezTo>
                <a:cubicBezTo>
                  <a:pt x="1193978" y="529831"/>
                  <a:pt x="1265246" y="544992"/>
                  <a:pt x="1330067" y="572409"/>
                </a:cubicBezTo>
                <a:lnTo>
                  <a:pt x="1349232" y="582811"/>
                </a:lnTo>
                <a:lnTo>
                  <a:pt x="1362832" y="555423"/>
                </a:lnTo>
                <a:cubicBezTo>
                  <a:pt x="1565161" y="222434"/>
                  <a:pt x="1931321" y="0"/>
                  <a:pt x="23494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52248" y="1503151"/>
            <a:ext cx="10515600" cy="4351338"/>
          </a:xfrm>
        </p:spPr>
        <p:txBody>
          <a:bodyPr/>
          <a:lstStyle>
            <a:lvl1pPr>
              <a:defRPr>
                <a:solidFill>
                  <a:srgbClr val="2E298E"/>
                </a:solidFill>
              </a:defRPr>
            </a:lvl1pPr>
            <a:lvl2pPr>
              <a:defRPr>
                <a:solidFill>
                  <a:srgbClr val="2E298E"/>
                </a:solidFill>
              </a:defRPr>
            </a:lvl2pPr>
            <a:lvl3pPr>
              <a:defRPr>
                <a:solidFill>
                  <a:srgbClr val="2E298E"/>
                </a:solidFill>
              </a:defRPr>
            </a:lvl3pPr>
            <a:lvl4pPr>
              <a:defRPr>
                <a:solidFill>
                  <a:srgbClr val="2E298E"/>
                </a:solidFill>
              </a:defRPr>
            </a:lvl4pPr>
            <a:lvl5pPr>
              <a:defRPr>
                <a:solidFill>
                  <a:srgbClr val="2E298E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6F0DEF6-270E-D549-9D22-0FEAF021E5D0}"/>
              </a:ext>
            </a:extLst>
          </p:cNvPr>
          <p:cNvSpPr/>
          <p:nvPr userDrawn="1"/>
        </p:nvSpPr>
        <p:spPr bwMode="auto">
          <a:xfrm>
            <a:off x="5046492" y="6530244"/>
            <a:ext cx="1344012" cy="323850"/>
          </a:xfrm>
          <a:prstGeom prst="roundRect">
            <a:avLst/>
          </a:prstGeom>
          <a:noFill/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>
                <a:solidFill>
                  <a:srgbClr val="2E298E"/>
                </a:solidFill>
              </a:rPr>
              <a:t>Achievements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B527080-2C24-6240-9883-FBA1580359DB}"/>
              </a:ext>
            </a:extLst>
          </p:cNvPr>
          <p:cNvSpPr/>
          <p:nvPr userDrawn="1"/>
        </p:nvSpPr>
        <p:spPr bwMode="auto">
          <a:xfrm>
            <a:off x="7284333" y="6530244"/>
            <a:ext cx="1344013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>
                <a:solidFill>
                  <a:srgbClr val="2E298E"/>
                </a:solidFill>
              </a:rPr>
              <a:t>Conclusions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186EE3F-90C3-2A44-A428-0D23030376C8}"/>
              </a:ext>
            </a:extLst>
          </p:cNvPr>
          <p:cNvSpPr/>
          <p:nvPr userDrawn="1"/>
        </p:nvSpPr>
        <p:spPr bwMode="auto">
          <a:xfrm>
            <a:off x="9522176" y="6530244"/>
            <a:ext cx="1342816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>
                <a:solidFill>
                  <a:srgbClr val="2E298E"/>
                </a:solidFill>
              </a:rPr>
              <a:t>Q&amp;A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E78A2BA-AAD5-6744-8216-A41D3DAD7061}"/>
              </a:ext>
            </a:extLst>
          </p:cNvPr>
          <p:cNvSpPr/>
          <p:nvPr userDrawn="1"/>
        </p:nvSpPr>
        <p:spPr bwMode="auto">
          <a:xfrm>
            <a:off x="2858129" y="6544742"/>
            <a:ext cx="1344012" cy="323850"/>
          </a:xfrm>
          <a:prstGeom prst="roundRect">
            <a:avLst/>
          </a:prstGeom>
          <a:noFill/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1">
                <a:solidFill>
                  <a:srgbClr val="2E298E"/>
                </a:solidFill>
              </a:rPr>
              <a:t>Challenges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030AD77-8604-814F-AF01-50E282ADD3E9}"/>
              </a:ext>
            </a:extLst>
          </p:cNvPr>
          <p:cNvSpPr/>
          <p:nvPr userDrawn="1"/>
        </p:nvSpPr>
        <p:spPr bwMode="auto">
          <a:xfrm>
            <a:off x="518169" y="6530244"/>
            <a:ext cx="1406296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>
                <a:solidFill>
                  <a:srgbClr val="2E298E"/>
                </a:solidFill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9168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iev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F0D7D103-A1BA-8344-B90D-B193E5BCD988}"/>
              </a:ext>
            </a:extLst>
          </p:cNvPr>
          <p:cNvSpPr/>
          <p:nvPr userDrawn="1"/>
        </p:nvSpPr>
        <p:spPr>
          <a:xfrm flipH="1">
            <a:off x="-1378088" y="6220072"/>
            <a:ext cx="14514223" cy="1268043"/>
          </a:xfrm>
          <a:custGeom>
            <a:avLst/>
            <a:gdLst>
              <a:gd name="connsiteX0" fmla="*/ 7650004 w 12447241"/>
              <a:gd name="connsiteY0" fmla="*/ 0 h 1087460"/>
              <a:gd name="connsiteX1" fmla="*/ 7979652 w 12447241"/>
              <a:gd name="connsiteY1" fmla="*/ 175272 h 1087460"/>
              <a:gd name="connsiteX2" fmla="*/ 7992997 w 12447241"/>
              <a:gd name="connsiteY2" fmla="*/ 199858 h 1087460"/>
              <a:gd name="connsiteX3" fmla="*/ 8043008 w 12447241"/>
              <a:gd name="connsiteY3" fmla="*/ 172713 h 1087460"/>
              <a:gd name="connsiteX4" fmla="*/ 8166050 w 12447241"/>
              <a:gd name="connsiteY4" fmla="*/ 147872 h 1087460"/>
              <a:gd name="connsiteX5" fmla="*/ 8342787 w 12447241"/>
              <a:gd name="connsiteY5" fmla="*/ 201858 h 1087460"/>
              <a:gd name="connsiteX6" fmla="*/ 8364586 w 12447241"/>
              <a:gd name="connsiteY6" fmla="*/ 219843 h 1087460"/>
              <a:gd name="connsiteX7" fmla="*/ 8376701 w 12447241"/>
              <a:gd name="connsiteY7" fmla="*/ 197522 h 1087460"/>
              <a:gd name="connsiteX8" fmla="*/ 8706348 w 12447241"/>
              <a:gd name="connsiteY8" fmla="*/ 22250 h 1087460"/>
              <a:gd name="connsiteX9" fmla="*/ 8987452 w 12447241"/>
              <a:gd name="connsiteY9" fmla="*/ 138687 h 1087460"/>
              <a:gd name="connsiteX10" fmla="*/ 9015606 w 12447241"/>
              <a:gd name="connsiteY10" fmla="*/ 172810 h 1087460"/>
              <a:gd name="connsiteX11" fmla="*/ 9067385 w 12447241"/>
              <a:gd name="connsiteY11" fmla="*/ 167590 h 1087460"/>
              <a:gd name="connsiteX12" fmla="*/ 9289654 w 12447241"/>
              <a:gd name="connsiteY12" fmla="*/ 235483 h 1087460"/>
              <a:gd name="connsiteX13" fmla="*/ 9299025 w 12447241"/>
              <a:gd name="connsiteY13" fmla="*/ 243215 h 1087460"/>
              <a:gd name="connsiteX14" fmla="*/ 9300440 w 12447241"/>
              <a:gd name="connsiteY14" fmla="*/ 242047 h 1087460"/>
              <a:gd name="connsiteX15" fmla="*/ 9464925 w 12447241"/>
              <a:gd name="connsiteY15" fmla="*/ 191804 h 1087460"/>
              <a:gd name="connsiteX16" fmla="*/ 9524215 w 12447241"/>
              <a:gd name="connsiteY16" fmla="*/ 197781 h 1087460"/>
              <a:gd name="connsiteX17" fmla="*/ 9578956 w 12447241"/>
              <a:gd name="connsiteY17" fmla="*/ 214773 h 1087460"/>
              <a:gd name="connsiteX18" fmla="*/ 9614119 w 12447241"/>
              <a:gd name="connsiteY18" fmla="*/ 172155 h 1087460"/>
              <a:gd name="connsiteX19" fmla="*/ 9822143 w 12447241"/>
              <a:gd name="connsiteY19" fmla="*/ 85989 h 1087460"/>
              <a:gd name="connsiteX20" fmla="*/ 10030167 w 12447241"/>
              <a:gd name="connsiteY20" fmla="*/ 172155 h 1087460"/>
              <a:gd name="connsiteX21" fmla="*/ 10040238 w 12447241"/>
              <a:gd name="connsiteY21" fmla="*/ 184362 h 1087460"/>
              <a:gd name="connsiteX22" fmla="*/ 10072951 w 12447241"/>
              <a:gd name="connsiteY22" fmla="*/ 181064 h 1087460"/>
              <a:gd name="connsiteX23" fmla="*/ 10163773 w 12447241"/>
              <a:gd name="connsiteY23" fmla="*/ 199400 h 1087460"/>
              <a:gd name="connsiteX24" fmla="*/ 10181464 w 12447241"/>
              <a:gd name="connsiteY24" fmla="*/ 209003 h 1087460"/>
              <a:gd name="connsiteX25" fmla="*/ 10199773 w 12447241"/>
              <a:gd name="connsiteY25" fmla="*/ 175272 h 1087460"/>
              <a:gd name="connsiteX26" fmla="*/ 10529420 w 12447241"/>
              <a:gd name="connsiteY26" fmla="*/ 0 h 1087460"/>
              <a:gd name="connsiteX27" fmla="*/ 10859067 w 12447241"/>
              <a:gd name="connsiteY27" fmla="*/ 175272 h 1087460"/>
              <a:gd name="connsiteX28" fmla="*/ 10869417 w 12447241"/>
              <a:gd name="connsiteY28" fmla="*/ 194339 h 1087460"/>
              <a:gd name="connsiteX29" fmla="*/ 10887222 w 12447241"/>
              <a:gd name="connsiteY29" fmla="*/ 188812 h 1087460"/>
              <a:gd name="connsiteX30" fmla="*/ 10946331 w 12447241"/>
              <a:gd name="connsiteY30" fmla="*/ 182854 h 1087460"/>
              <a:gd name="connsiteX31" fmla="*/ 11005440 w 12447241"/>
              <a:gd name="connsiteY31" fmla="*/ 188812 h 1087460"/>
              <a:gd name="connsiteX32" fmla="*/ 11053898 w 12447241"/>
              <a:gd name="connsiteY32" fmla="*/ 203855 h 1087460"/>
              <a:gd name="connsiteX33" fmla="*/ 11061040 w 12447241"/>
              <a:gd name="connsiteY33" fmla="*/ 197962 h 1087460"/>
              <a:gd name="connsiteX34" fmla="*/ 11225024 w 12447241"/>
              <a:gd name="connsiteY34" fmla="*/ 147872 h 1087460"/>
              <a:gd name="connsiteX35" fmla="*/ 11284133 w 12447241"/>
              <a:gd name="connsiteY35" fmla="*/ 153830 h 1087460"/>
              <a:gd name="connsiteX36" fmla="*/ 11309258 w 12447241"/>
              <a:gd name="connsiteY36" fmla="*/ 161630 h 1087460"/>
              <a:gd name="connsiteX37" fmla="*/ 11349644 w 12447241"/>
              <a:gd name="connsiteY37" fmla="*/ 112682 h 1087460"/>
              <a:gd name="connsiteX38" fmla="*/ 11621683 w 12447241"/>
              <a:gd name="connsiteY38" fmla="*/ 0 h 1087460"/>
              <a:gd name="connsiteX39" fmla="*/ 11940701 w 12447241"/>
              <a:gd name="connsiteY39" fmla="*/ 169620 h 1087460"/>
              <a:gd name="connsiteX40" fmla="*/ 11961682 w 12447241"/>
              <a:gd name="connsiteY40" fmla="*/ 208276 h 1087460"/>
              <a:gd name="connsiteX41" fmla="*/ 11984984 w 12447241"/>
              <a:gd name="connsiteY41" fmla="*/ 201043 h 1087460"/>
              <a:gd name="connsiteX42" fmla="*/ 12062519 w 12447241"/>
              <a:gd name="connsiteY42" fmla="*/ 193227 h 1087460"/>
              <a:gd name="connsiteX43" fmla="*/ 12417008 w 12447241"/>
              <a:gd name="connsiteY43" fmla="*/ 428198 h 1087460"/>
              <a:gd name="connsiteX44" fmla="*/ 12431318 w 12447241"/>
              <a:gd name="connsiteY44" fmla="*/ 499080 h 1087460"/>
              <a:gd name="connsiteX45" fmla="*/ 12447241 w 12447241"/>
              <a:gd name="connsiteY45" fmla="*/ 499080 h 1087460"/>
              <a:gd name="connsiteX46" fmla="*/ 12447241 w 12447241"/>
              <a:gd name="connsiteY46" fmla="*/ 577949 h 1087460"/>
              <a:gd name="connsiteX47" fmla="*/ 12447241 w 12447241"/>
              <a:gd name="connsiteY47" fmla="*/ 1087460 h 1087460"/>
              <a:gd name="connsiteX48" fmla="*/ 0 w 12447241"/>
              <a:gd name="connsiteY48" fmla="*/ 1087460 h 1087460"/>
              <a:gd name="connsiteX49" fmla="*/ 0 w 12447241"/>
              <a:gd name="connsiteY49" fmla="*/ 499080 h 1087460"/>
              <a:gd name="connsiteX50" fmla="*/ 624 w 12447241"/>
              <a:gd name="connsiteY50" fmla="*/ 499080 h 1087460"/>
              <a:gd name="connsiteX51" fmla="*/ 0 w 12447241"/>
              <a:gd name="connsiteY51" fmla="*/ 495992 h 1087460"/>
              <a:gd name="connsiteX52" fmla="*/ 242761 w 12447241"/>
              <a:gd name="connsiteY52" fmla="*/ 253231 h 1087460"/>
              <a:gd name="connsiteX53" fmla="*/ 337255 w 12447241"/>
              <a:gd name="connsiteY53" fmla="*/ 272308 h 1087460"/>
              <a:gd name="connsiteX54" fmla="*/ 345542 w 12447241"/>
              <a:gd name="connsiteY54" fmla="*/ 276806 h 1087460"/>
              <a:gd name="connsiteX55" fmla="*/ 346232 w 12447241"/>
              <a:gd name="connsiteY55" fmla="*/ 275782 h 1087460"/>
              <a:gd name="connsiteX56" fmla="*/ 517890 w 12447241"/>
              <a:gd name="connsiteY56" fmla="*/ 204679 h 1087460"/>
              <a:gd name="connsiteX57" fmla="*/ 612383 w 12447241"/>
              <a:gd name="connsiteY57" fmla="*/ 223756 h 1087460"/>
              <a:gd name="connsiteX58" fmla="*/ 630228 w 12447241"/>
              <a:gd name="connsiteY58" fmla="*/ 233442 h 1087460"/>
              <a:gd name="connsiteX59" fmla="*/ 662562 w 12447241"/>
              <a:gd name="connsiteY59" fmla="*/ 194252 h 1087460"/>
              <a:gd name="connsiteX60" fmla="*/ 888101 w 12447241"/>
              <a:gd name="connsiteY60" fmla="*/ 100831 h 1087460"/>
              <a:gd name="connsiteX61" fmla="*/ 1066435 w 12447241"/>
              <a:gd name="connsiteY61" fmla="*/ 155304 h 1087460"/>
              <a:gd name="connsiteX62" fmla="*/ 1100417 w 12447241"/>
              <a:gd name="connsiteY62" fmla="*/ 183342 h 1087460"/>
              <a:gd name="connsiteX63" fmla="*/ 1104863 w 12447241"/>
              <a:gd name="connsiteY63" fmla="*/ 181962 h 1087460"/>
              <a:gd name="connsiteX64" fmla="*/ 1153788 w 12447241"/>
              <a:gd name="connsiteY64" fmla="*/ 177030 h 1087460"/>
              <a:gd name="connsiteX65" fmla="*/ 1248282 w 12447241"/>
              <a:gd name="connsiteY65" fmla="*/ 196107 h 1087460"/>
              <a:gd name="connsiteX66" fmla="*/ 1268599 w 12447241"/>
              <a:gd name="connsiteY66" fmla="*/ 207135 h 1087460"/>
              <a:gd name="connsiteX67" fmla="*/ 1286587 w 12447241"/>
              <a:gd name="connsiteY67" fmla="*/ 173994 h 1087460"/>
              <a:gd name="connsiteX68" fmla="*/ 1594130 w 12447241"/>
              <a:gd name="connsiteY68" fmla="*/ 10475 h 1087460"/>
              <a:gd name="connsiteX69" fmla="*/ 1901673 w 12447241"/>
              <a:gd name="connsiteY69" fmla="*/ 173994 h 1087460"/>
              <a:gd name="connsiteX70" fmla="*/ 1912501 w 12447241"/>
              <a:gd name="connsiteY70" fmla="*/ 193944 h 1087460"/>
              <a:gd name="connsiteX71" fmla="*/ 1940834 w 12447241"/>
              <a:gd name="connsiteY71" fmla="*/ 185149 h 1087460"/>
              <a:gd name="connsiteX72" fmla="*/ 1981198 w 12447241"/>
              <a:gd name="connsiteY72" fmla="*/ 181080 h 1087460"/>
              <a:gd name="connsiteX73" fmla="*/ 2059155 w 12447241"/>
              <a:gd name="connsiteY73" fmla="*/ 196819 h 1087460"/>
              <a:gd name="connsiteX74" fmla="*/ 2070377 w 12447241"/>
              <a:gd name="connsiteY74" fmla="*/ 204385 h 1087460"/>
              <a:gd name="connsiteX75" fmla="*/ 2111611 w 12447241"/>
              <a:gd name="connsiteY75" fmla="*/ 176585 h 1087460"/>
              <a:gd name="connsiteX76" fmla="*/ 2189570 w 12447241"/>
              <a:gd name="connsiteY76" fmla="*/ 160846 h 1087460"/>
              <a:gd name="connsiteX77" fmla="*/ 2267528 w 12447241"/>
              <a:gd name="connsiteY77" fmla="*/ 176585 h 1087460"/>
              <a:gd name="connsiteX78" fmla="*/ 2324178 w 12447241"/>
              <a:gd name="connsiteY78" fmla="*/ 214779 h 1087460"/>
              <a:gd name="connsiteX79" fmla="*/ 2341923 w 12447241"/>
              <a:gd name="connsiteY79" fmla="*/ 182086 h 1087460"/>
              <a:gd name="connsiteX80" fmla="*/ 2649466 w 12447241"/>
              <a:gd name="connsiteY80" fmla="*/ 18567 h 1087460"/>
              <a:gd name="connsiteX81" fmla="*/ 2957008 w 12447241"/>
              <a:gd name="connsiteY81" fmla="*/ 182086 h 1087460"/>
              <a:gd name="connsiteX82" fmla="*/ 2982794 w 12447241"/>
              <a:gd name="connsiteY82" fmla="*/ 229592 h 1087460"/>
              <a:gd name="connsiteX83" fmla="*/ 3031403 w 12447241"/>
              <a:gd name="connsiteY83" fmla="*/ 196819 h 1087460"/>
              <a:gd name="connsiteX84" fmla="*/ 3109361 w 12447241"/>
              <a:gd name="connsiteY84" fmla="*/ 181080 h 1087460"/>
              <a:gd name="connsiteX85" fmla="*/ 3187319 w 12447241"/>
              <a:gd name="connsiteY85" fmla="*/ 196819 h 1087460"/>
              <a:gd name="connsiteX86" fmla="*/ 3231344 w 12447241"/>
              <a:gd name="connsiteY86" fmla="*/ 226502 h 1087460"/>
              <a:gd name="connsiteX87" fmla="*/ 3263369 w 12447241"/>
              <a:gd name="connsiteY87" fmla="*/ 204911 h 1087460"/>
              <a:gd name="connsiteX88" fmla="*/ 3341326 w 12447241"/>
              <a:gd name="connsiteY88" fmla="*/ 189172 h 1087460"/>
              <a:gd name="connsiteX89" fmla="*/ 3419283 w 12447241"/>
              <a:gd name="connsiteY89" fmla="*/ 204911 h 1087460"/>
              <a:gd name="connsiteX90" fmla="*/ 3463290 w 12447241"/>
              <a:gd name="connsiteY90" fmla="*/ 234581 h 1087460"/>
              <a:gd name="connsiteX91" fmla="*/ 3484811 w 12447241"/>
              <a:gd name="connsiteY91" fmla="*/ 194932 h 1087460"/>
              <a:gd name="connsiteX92" fmla="*/ 3749298 w 12447241"/>
              <a:gd name="connsiteY92" fmla="*/ 54305 h 1087460"/>
              <a:gd name="connsiteX93" fmla="*/ 3927633 w 12447241"/>
              <a:gd name="connsiteY93" fmla="*/ 108778 h 1087460"/>
              <a:gd name="connsiteX94" fmla="*/ 3961614 w 12447241"/>
              <a:gd name="connsiteY94" fmla="*/ 136816 h 1087460"/>
              <a:gd name="connsiteX95" fmla="*/ 3966059 w 12447241"/>
              <a:gd name="connsiteY95" fmla="*/ 135436 h 1087460"/>
              <a:gd name="connsiteX96" fmla="*/ 4014984 w 12447241"/>
              <a:gd name="connsiteY96" fmla="*/ 130504 h 1087460"/>
              <a:gd name="connsiteX97" fmla="*/ 4150716 w 12447241"/>
              <a:gd name="connsiteY97" fmla="*/ 171964 h 1087460"/>
              <a:gd name="connsiteX98" fmla="*/ 4169250 w 12447241"/>
              <a:gd name="connsiteY98" fmla="*/ 187257 h 1087460"/>
              <a:gd name="connsiteX99" fmla="*/ 4211291 w 12447241"/>
              <a:gd name="connsiteY99" fmla="*/ 136305 h 1087460"/>
              <a:gd name="connsiteX100" fmla="*/ 4473544 w 12447241"/>
              <a:gd name="connsiteY100" fmla="*/ 27676 h 1087460"/>
              <a:gd name="connsiteX101" fmla="*/ 4781086 w 12447241"/>
              <a:gd name="connsiteY101" fmla="*/ 191195 h 1087460"/>
              <a:gd name="connsiteX102" fmla="*/ 4791915 w 12447241"/>
              <a:gd name="connsiteY102" fmla="*/ 211145 h 1087460"/>
              <a:gd name="connsiteX103" fmla="*/ 4820248 w 12447241"/>
              <a:gd name="connsiteY103" fmla="*/ 202350 h 1087460"/>
              <a:gd name="connsiteX104" fmla="*/ 4860612 w 12447241"/>
              <a:gd name="connsiteY104" fmla="*/ 198281 h 1087460"/>
              <a:gd name="connsiteX105" fmla="*/ 4938569 w 12447241"/>
              <a:gd name="connsiteY105" fmla="*/ 214020 h 1087460"/>
              <a:gd name="connsiteX106" fmla="*/ 4949791 w 12447241"/>
              <a:gd name="connsiteY106" fmla="*/ 221586 h 1087460"/>
              <a:gd name="connsiteX107" fmla="*/ 4991026 w 12447241"/>
              <a:gd name="connsiteY107" fmla="*/ 193786 h 1087460"/>
              <a:gd name="connsiteX108" fmla="*/ 5068984 w 12447241"/>
              <a:gd name="connsiteY108" fmla="*/ 178047 h 1087460"/>
              <a:gd name="connsiteX109" fmla="*/ 5146941 w 12447241"/>
              <a:gd name="connsiteY109" fmla="*/ 193786 h 1087460"/>
              <a:gd name="connsiteX110" fmla="*/ 5187863 w 12447241"/>
              <a:gd name="connsiteY110" fmla="*/ 221376 h 1087460"/>
              <a:gd name="connsiteX111" fmla="*/ 5209188 w 12447241"/>
              <a:gd name="connsiteY111" fmla="*/ 182086 h 1087460"/>
              <a:gd name="connsiteX112" fmla="*/ 5516730 w 12447241"/>
              <a:gd name="connsiteY112" fmla="*/ 18567 h 1087460"/>
              <a:gd name="connsiteX113" fmla="*/ 5824273 w 12447241"/>
              <a:gd name="connsiteY113" fmla="*/ 182086 h 1087460"/>
              <a:gd name="connsiteX114" fmla="*/ 5851111 w 12447241"/>
              <a:gd name="connsiteY114" fmla="*/ 231534 h 1087460"/>
              <a:gd name="connsiteX115" fmla="*/ 5890599 w 12447241"/>
              <a:gd name="connsiteY115" fmla="*/ 204911 h 1087460"/>
              <a:gd name="connsiteX116" fmla="*/ 5968556 w 12447241"/>
              <a:gd name="connsiteY116" fmla="*/ 189172 h 1087460"/>
              <a:gd name="connsiteX117" fmla="*/ 6153095 w 12447241"/>
              <a:gd name="connsiteY117" fmla="*/ 311493 h 1087460"/>
              <a:gd name="connsiteX118" fmla="*/ 6155683 w 12447241"/>
              <a:gd name="connsiteY118" fmla="*/ 324308 h 1087460"/>
              <a:gd name="connsiteX119" fmla="*/ 6168148 w 12447241"/>
              <a:gd name="connsiteY119" fmla="*/ 305821 h 1087460"/>
              <a:gd name="connsiteX120" fmla="*/ 6309765 w 12447241"/>
              <a:gd name="connsiteY120" fmla="*/ 247161 h 1087460"/>
              <a:gd name="connsiteX121" fmla="*/ 6451384 w 12447241"/>
              <a:gd name="connsiteY121" fmla="*/ 305821 h 1087460"/>
              <a:gd name="connsiteX122" fmla="*/ 6455468 w 12447241"/>
              <a:gd name="connsiteY122" fmla="*/ 311879 h 1087460"/>
              <a:gd name="connsiteX123" fmla="*/ 6493196 w 12447241"/>
              <a:gd name="connsiteY123" fmla="*/ 255922 h 1087460"/>
              <a:gd name="connsiteX124" fmla="*/ 6634814 w 12447241"/>
              <a:gd name="connsiteY124" fmla="*/ 197262 h 1087460"/>
              <a:gd name="connsiteX125" fmla="*/ 6712772 w 12447241"/>
              <a:gd name="connsiteY125" fmla="*/ 213001 h 1087460"/>
              <a:gd name="connsiteX126" fmla="*/ 6715001 w 12447241"/>
              <a:gd name="connsiteY126" fmla="*/ 214503 h 1087460"/>
              <a:gd name="connsiteX127" fmla="*/ 6719040 w 12447241"/>
              <a:gd name="connsiteY127" fmla="*/ 207061 h 1087460"/>
              <a:gd name="connsiteX128" fmla="*/ 6967578 w 12447241"/>
              <a:gd name="connsiteY128" fmla="*/ 74915 h 1087460"/>
              <a:gd name="connsiteX129" fmla="*/ 7179517 w 12447241"/>
              <a:gd name="connsiteY129" fmla="*/ 162703 h 1087460"/>
              <a:gd name="connsiteX130" fmla="*/ 7182337 w 12447241"/>
              <a:gd name="connsiteY130" fmla="*/ 166120 h 1087460"/>
              <a:gd name="connsiteX131" fmla="*/ 7200894 w 12447241"/>
              <a:gd name="connsiteY131" fmla="*/ 164250 h 1087460"/>
              <a:gd name="connsiteX132" fmla="*/ 7261300 w 12447241"/>
              <a:gd name="connsiteY132" fmla="*/ 170339 h 1087460"/>
              <a:gd name="connsiteX133" fmla="*/ 7314133 w 12447241"/>
              <a:gd name="connsiteY133" fmla="*/ 186739 h 1087460"/>
              <a:gd name="connsiteX134" fmla="*/ 7320357 w 12447241"/>
              <a:gd name="connsiteY134" fmla="*/ 175272 h 1087460"/>
              <a:gd name="connsiteX135" fmla="*/ 7650004 w 12447241"/>
              <a:gd name="connsiteY135" fmla="*/ 0 h 108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2447241" h="1087460">
                <a:moveTo>
                  <a:pt x="7650004" y="0"/>
                </a:moveTo>
                <a:cubicBezTo>
                  <a:pt x="7787227" y="0"/>
                  <a:pt x="7908211" y="69525"/>
                  <a:pt x="7979652" y="175272"/>
                </a:cubicBezTo>
                <a:lnTo>
                  <a:pt x="7992997" y="199858"/>
                </a:lnTo>
                <a:lnTo>
                  <a:pt x="8043008" y="172713"/>
                </a:lnTo>
                <a:cubicBezTo>
                  <a:pt x="8080826" y="156717"/>
                  <a:pt x="8122405" y="147872"/>
                  <a:pt x="8166050" y="147872"/>
                </a:cubicBezTo>
                <a:cubicBezTo>
                  <a:pt x="8231518" y="147872"/>
                  <a:pt x="8292337" y="167774"/>
                  <a:pt x="8342787" y="201858"/>
                </a:cubicBezTo>
                <a:lnTo>
                  <a:pt x="8364586" y="219843"/>
                </a:lnTo>
                <a:lnTo>
                  <a:pt x="8376701" y="197522"/>
                </a:lnTo>
                <a:cubicBezTo>
                  <a:pt x="8448142" y="91775"/>
                  <a:pt x="8569125" y="22250"/>
                  <a:pt x="8706348" y="22250"/>
                </a:cubicBezTo>
                <a:cubicBezTo>
                  <a:pt x="8816126" y="22250"/>
                  <a:pt x="8915511" y="66746"/>
                  <a:pt x="8987452" y="138687"/>
                </a:cubicBezTo>
                <a:lnTo>
                  <a:pt x="9015606" y="172810"/>
                </a:lnTo>
                <a:lnTo>
                  <a:pt x="9067385" y="167590"/>
                </a:lnTo>
                <a:cubicBezTo>
                  <a:pt x="9149719" y="167590"/>
                  <a:pt x="9226206" y="192619"/>
                  <a:pt x="9289654" y="235483"/>
                </a:cubicBezTo>
                <a:lnTo>
                  <a:pt x="9299025" y="243215"/>
                </a:lnTo>
                <a:lnTo>
                  <a:pt x="9300440" y="242047"/>
                </a:lnTo>
                <a:cubicBezTo>
                  <a:pt x="9347393" y="210326"/>
                  <a:pt x="9403996" y="191804"/>
                  <a:pt x="9464925" y="191804"/>
                </a:cubicBezTo>
                <a:cubicBezTo>
                  <a:pt x="9485235" y="191804"/>
                  <a:pt x="9505064" y="193862"/>
                  <a:pt x="9524215" y="197781"/>
                </a:cubicBezTo>
                <a:lnTo>
                  <a:pt x="9578956" y="214773"/>
                </a:lnTo>
                <a:lnTo>
                  <a:pt x="9614119" y="172155"/>
                </a:lnTo>
                <a:cubicBezTo>
                  <a:pt x="9667357" y="118917"/>
                  <a:pt x="9740904" y="85989"/>
                  <a:pt x="9822143" y="85989"/>
                </a:cubicBezTo>
                <a:cubicBezTo>
                  <a:pt x="9903381" y="85989"/>
                  <a:pt x="9976929" y="118917"/>
                  <a:pt x="10030167" y="172155"/>
                </a:cubicBezTo>
                <a:lnTo>
                  <a:pt x="10040238" y="184362"/>
                </a:lnTo>
                <a:lnTo>
                  <a:pt x="10072951" y="181064"/>
                </a:lnTo>
                <a:cubicBezTo>
                  <a:pt x="10105167" y="181064"/>
                  <a:pt x="10135858" y="187593"/>
                  <a:pt x="10163773" y="199400"/>
                </a:cubicBezTo>
                <a:lnTo>
                  <a:pt x="10181464" y="209003"/>
                </a:lnTo>
                <a:lnTo>
                  <a:pt x="10199773" y="175272"/>
                </a:lnTo>
                <a:cubicBezTo>
                  <a:pt x="10271214" y="69525"/>
                  <a:pt x="10392197" y="0"/>
                  <a:pt x="10529420" y="0"/>
                </a:cubicBezTo>
                <a:cubicBezTo>
                  <a:pt x="10666643" y="0"/>
                  <a:pt x="10787626" y="69525"/>
                  <a:pt x="10859067" y="175272"/>
                </a:cubicBezTo>
                <a:lnTo>
                  <a:pt x="10869417" y="194339"/>
                </a:lnTo>
                <a:lnTo>
                  <a:pt x="10887222" y="188812"/>
                </a:lnTo>
                <a:cubicBezTo>
                  <a:pt x="10906315" y="184906"/>
                  <a:pt x="10926083" y="182854"/>
                  <a:pt x="10946331" y="182854"/>
                </a:cubicBezTo>
                <a:cubicBezTo>
                  <a:pt x="10966579" y="182854"/>
                  <a:pt x="10986347" y="184906"/>
                  <a:pt x="11005440" y="188812"/>
                </a:cubicBezTo>
                <a:lnTo>
                  <a:pt x="11053898" y="203855"/>
                </a:lnTo>
                <a:lnTo>
                  <a:pt x="11061040" y="197962"/>
                </a:lnTo>
                <a:cubicBezTo>
                  <a:pt x="11107850" y="166338"/>
                  <a:pt x="11164281" y="147872"/>
                  <a:pt x="11225024" y="147872"/>
                </a:cubicBezTo>
                <a:cubicBezTo>
                  <a:pt x="11245272" y="147872"/>
                  <a:pt x="11265040" y="149924"/>
                  <a:pt x="11284133" y="153830"/>
                </a:cubicBezTo>
                <a:lnTo>
                  <a:pt x="11309258" y="161630"/>
                </a:lnTo>
                <a:lnTo>
                  <a:pt x="11349644" y="112682"/>
                </a:lnTo>
                <a:cubicBezTo>
                  <a:pt x="11419264" y="43061"/>
                  <a:pt x="11515445" y="0"/>
                  <a:pt x="11621683" y="0"/>
                </a:cubicBezTo>
                <a:cubicBezTo>
                  <a:pt x="11754481" y="0"/>
                  <a:pt x="11871563" y="67283"/>
                  <a:pt x="11940701" y="169620"/>
                </a:cubicBezTo>
                <a:lnTo>
                  <a:pt x="11961682" y="208276"/>
                </a:lnTo>
                <a:lnTo>
                  <a:pt x="11984984" y="201043"/>
                </a:lnTo>
                <a:cubicBezTo>
                  <a:pt x="12010029" y="195918"/>
                  <a:pt x="12035960" y="193227"/>
                  <a:pt x="12062519" y="193227"/>
                </a:cubicBezTo>
                <a:cubicBezTo>
                  <a:pt x="12221876" y="193227"/>
                  <a:pt x="12358604" y="290115"/>
                  <a:pt x="12417008" y="428198"/>
                </a:cubicBezTo>
                <a:lnTo>
                  <a:pt x="12431318" y="499080"/>
                </a:lnTo>
                <a:lnTo>
                  <a:pt x="12447241" y="499080"/>
                </a:lnTo>
                <a:lnTo>
                  <a:pt x="12447241" y="577949"/>
                </a:lnTo>
                <a:lnTo>
                  <a:pt x="12447241" y="1087460"/>
                </a:lnTo>
                <a:lnTo>
                  <a:pt x="0" y="1087460"/>
                </a:lnTo>
                <a:lnTo>
                  <a:pt x="0" y="499080"/>
                </a:lnTo>
                <a:lnTo>
                  <a:pt x="624" y="499080"/>
                </a:lnTo>
                <a:lnTo>
                  <a:pt x="0" y="495992"/>
                </a:lnTo>
                <a:cubicBezTo>
                  <a:pt x="0" y="361919"/>
                  <a:pt x="108688" y="253231"/>
                  <a:pt x="242761" y="253231"/>
                </a:cubicBezTo>
                <a:cubicBezTo>
                  <a:pt x="276279" y="253231"/>
                  <a:pt x="308211" y="260024"/>
                  <a:pt x="337255" y="272308"/>
                </a:cubicBezTo>
                <a:lnTo>
                  <a:pt x="345542" y="276806"/>
                </a:lnTo>
                <a:lnTo>
                  <a:pt x="346232" y="275782"/>
                </a:lnTo>
                <a:cubicBezTo>
                  <a:pt x="390163" y="231851"/>
                  <a:pt x="450853" y="204679"/>
                  <a:pt x="517890" y="204679"/>
                </a:cubicBezTo>
                <a:cubicBezTo>
                  <a:pt x="551408" y="204679"/>
                  <a:pt x="583340" y="211472"/>
                  <a:pt x="612383" y="223756"/>
                </a:cubicBezTo>
                <a:lnTo>
                  <a:pt x="630228" y="233442"/>
                </a:lnTo>
                <a:lnTo>
                  <a:pt x="662562" y="194252"/>
                </a:lnTo>
                <a:cubicBezTo>
                  <a:pt x="720283" y="136532"/>
                  <a:pt x="800023" y="100831"/>
                  <a:pt x="888101" y="100831"/>
                </a:cubicBezTo>
                <a:cubicBezTo>
                  <a:pt x="954160" y="100831"/>
                  <a:pt x="1015529" y="120913"/>
                  <a:pt x="1066435" y="155304"/>
                </a:cubicBezTo>
                <a:lnTo>
                  <a:pt x="1100417" y="183342"/>
                </a:lnTo>
                <a:lnTo>
                  <a:pt x="1104863" y="181962"/>
                </a:lnTo>
                <a:cubicBezTo>
                  <a:pt x="1120666" y="178728"/>
                  <a:pt x="1137029" y="177030"/>
                  <a:pt x="1153788" y="177030"/>
                </a:cubicBezTo>
                <a:cubicBezTo>
                  <a:pt x="1187307" y="177030"/>
                  <a:pt x="1219238" y="183823"/>
                  <a:pt x="1248282" y="196107"/>
                </a:cubicBezTo>
                <a:lnTo>
                  <a:pt x="1268599" y="207135"/>
                </a:lnTo>
                <a:lnTo>
                  <a:pt x="1286587" y="173994"/>
                </a:lnTo>
                <a:cubicBezTo>
                  <a:pt x="1353237" y="75338"/>
                  <a:pt x="1466109" y="10475"/>
                  <a:pt x="1594130" y="10475"/>
                </a:cubicBezTo>
                <a:cubicBezTo>
                  <a:pt x="1722151" y="10475"/>
                  <a:pt x="1835022" y="75338"/>
                  <a:pt x="1901673" y="173994"/>
                </a:cubicBezTo>
                <a:lnTo>
                  <a:pt x="1912501" y="193944"/>
                </a:lnTo>
                <a:lnTo>
                  <a:pt x="1940834" y="185149"/>
                </a:lnTo>
                <a:cubicBezTo>
                  <a:pt x="1953872" y="182481"/>
                  <a:pt x="1967371" y="181080"/>
                  <a:pt x="1981198" y="181080"/>
                </a:cubicBezTo>
                <a:cubicBezTo>
                  <a:pt x="2008850" y="181080"/>
                  <a:pt x="2035194" y="186684"/>
                  <a:pt x="2059155" y="196819"/>
                </a:cubicBezTo>
                <a:lnTo>
                  <a:pt x="2070377" y="204385"/>
                </a:lnTo>
                <a:lnTo>
                  <a:pt x="2111611" y="176585"/>
                </a:lnTo>
                <a:cubicBezTo>
                  <a:pt x="2135572" y="166450"/>
                  <a:pt x="2161915" y="160846"/>
                  <a:pt x="2189570" y="160846"/>
                </a:cubicBezTo>
                <a:cubicBezTo>
                  <a:pt x="2217223" y="160846"/>
                  <a:pt x="2243567" y="166450"/>
                  <a:pt x="2267528" y="176585"/>
                </a:cubicBezTo>
                <a:lnTo>
                  <a:pt x="2324178" y="214779"/>
                </a:lnTo>
                <a:lnTo>
                  <a:pt x="2341923" y="182086"/>
                </a:lnTo>
                <a:cubicBezTo>
                  <a:pt x="2408573" y="83430"/>
                  <a:pt x="2521444" y="18567"/>
                  <a:pt x="2649466" y="18567"/>
                </a:cubicBezTo>
                <a:cubicBezTo>
                  <a:pt x="2777487" y="18567"/>
                  <a:pt x="2890358" y="83430"/>
                  <a:pt x="2957008" y="182086"/>
                </a:cubicBezTo>
                <a:lnTo>
                  <a:pt x="2982794" y="229592"/>
                </a:lnTo>
                <a:lnTo>
                  <a:pt x="3031403" y="196819"/>
                </a:lnTo>
                <a:cubicBezTo>
                  <a:pt x="3055364" y="186684"/>
                  <a:pt x="3081708" y="181080"/>
                  <a:pt x="3109361" y="181080"/>
                </a:cubicBezTo>
                <a:cubicBezTo>
                  <a:pt x="3137014" y="181080"/>
                  <a:pt x="3163358" y="186684"/>
                  <a:pt x="3187319" y="196819"/>
                </a:cubicBezTo>
                <a:lnTo>
                  <a:pt x="3231344" y="226502"/>
                </a:lnTo>
                <a:lnTo>
                  <a:pt x="3263369" y="204911"/>
                </a:lnTo>
                <a:cubicBezTo>
                  <a:pt x="3287329" y="194776"/>
                  <a:pt x="3313673" y="189172"/>
                  <a:pt x="3341326" y="189172"/>
                </a:cubicBezTo>
                <a:cubicBezTo>
                  <a:pt x="3368978" y="189172"/>
                  <a:pt x="3395322" y="194776"/>
                  <a:pt x="3419283" y="204911"/>
                </a:cubicBezTo>
                <a:lnTo>
                  <a:pt x="3463290" y="234581"/>
                </a:lnTo>
                <a:lnTo>
                  <a:pt x="3484811" y="194932"/>
                </a:lnTo>
                <a:cubicBezTo>
                  <a:pt x="3542131" y="110088"/>
                  <a:pt x="3639200" y="54305"/>
                  <a:pt x="3749298" y="54305"/>
                </a:cubicBezTo>
                <a:cubicBezTo>
                  <a:pt x="3815357" y="54305"/>
                  <a:pt x="3876726" y="74387"/>
                  <a:pt x="3927633" y="108778"/>
                </a:cubicBezTo>
                <a:lnTo>
                  <a:pt x="3961614" y="136816"/>
                </a:lnTo>
                <a:lnTo>
                  <a:pt x="3966059" y="135436"/>
                </a:lnTo>
                <a:cubicBezTo>
                  <a:pt x="3981863" y="132202"/>
                  <a:pt x="3998227" y="130504"/>
                  <a:pt x="4014984" y="130504"/>
                </a:cubicBezTo>
                <a:cubicBezTo>
                  <a:pt x="4065262" y="130504"/>
                  <a:pt x="4111970" y="145788"/>
                  <a:pt x="4150716" y="171964"/>
                </a:cubicBezTo>
                <a:lnTo>
                  <a:pt x="4169250" y="187257"/>
                </a:lnTo>
                <a:lnTo>
                  <a:pt x="4211291" y="136305"/>
                </a:lnTo>
                <a:cubicBezTo>
                  <a:pt x="4278404" y="69188"/>
                  <a:pt x="4371127" y="27676"/>
                  <a:pt x="4473544" y="27676"/>
                </a:cubicBezTo>
                <a:cubicBezTo>
                  <a:pt x="4601566" y="27676"/>
                  <a:pt x="4714436" y="92539"/>
                  <a:pt x="4781086" y="191195"/>
                </a:cubicBezTo>
                <a:lnTo>
                  <a:pt x="4791915" y="211145"/>
                </a:lnTo>
                <a:lnTo>
                  <a:pt x="4820248" y="202350"/>
                </a:lnTo>
                <a:cubicBezTo>
                  <a:pt x="4833286" y="199682"/>
                  <a:pt x="4846785" y="198281"/>
                  <a:pt x="4860612" y="198281"/>
                </a:cubicBezTo>
                <a:cubicBezTo>
                  <a:pt x="4888264" y="198281"/>
                  <a:pt x="4914609" y="203885"/>
                  <a:pt x="4938569" y="214020"/>
                </a:cubicBezTo>
                <a:lnTo>
                  <a:pt x="4949791" y="221586"/>
                </a:lnTo>
                <a:lnTo>
                  <a:pt x="4991026" y="193786"/>
                </a:lnTo>
                <a:cubicBezTo>
                  <a:pt x="5014986" y="183651"/>
                  <a:pt x="5041333" y="178047"/>
                  <a:pt x="5068984" y="178047"/>
                </a:cubicBezTo>
                <a:cubicBezTo>
                  <a:pt x="5096637" y="178047"/>
                  <a:pt x="5122980" y="183651"/>
                  <a:pt x="5146941" y="193786"/>
                </a:cubicBezTo>
                <a:lnTo>
                  <a:pt x="5187863" y="221376"/>
                </a:lnTo>
                <a:lnTo>
                  <a:pt x="5209188" y="182086"/>
                </a:lnTo>
                <a:cubicBezTo>
                  <a:pt x="5275839" y="83430"/>
                  <a:pt x="5388710" y="18567"/>
                  <a:pt x="5516730" y="18567"/>
                </a:cubicBezTo>
                <a:cubicBezTo>
                  <a:pt x="5644752" y="18567"/>
                  <a:pt x="5757623" y="83430"/>
                  <a:pt x="5824273" y="182086"/>
                </a:cubicBezTo>
                <a:lnTo>
                  <a:pt x="5851111" y="231534"/>
                </a:lnTo>
                <a:lnTo>
                  <a:pt x="5890599" y="204911"/>
                </a:lnTo>
                <a:cubicBezTo>
                  <a:pt x="5914559" y="194776"/>
                  <a:pt x="5940904" y="189172"/>
                  <a:pt x="5968556" y="189172"/>
                </a:cubicBezTo>
                <a:cubicBezTo>
                  <a:pt x="6051514" y="189172"/>
                  <a:pt x="6122691" y="239610"/>
                  <a:pt x="6153095" y="311493"/>
                </a:cubicBezTo>
                <a:lnTo>
                  <a:pt x="6155683" y="324308"/>
                </a:lnTo>
                <a:lnTo>
                  <a:pt x="6168148" y="305821"/>
                </a:lnTo>
                <a:cubicBezTo>
                  <a:pt x="6204391" y="269578"/>
                  <a:pt x="6254460" y="247161"/>
                  <a:pt x="6309765" y="247161"/>
                </a:cubicBezTo>
                <a:cubicBezTo>
                  <a:pt x="6365071" y="247161"/>
                  <a:pt x="6415140" y="269578"/>
                  <a:pt x="6451384" y="305821"/>
                </a:cubicBezTo>
                <a:lnTo>
                  <a:pt x="6455468" y="311879"/>
                </a:lnTo>
                <a:lnTo>
                  <a:pt x="6493196" y="255922"/>
                </a:lnTo>
                <a:cubicBezTo>
                  <a:pt x="6529439" y="219679"/>
                  <a:pt x="6579509" y="197262"/>
                  <a:pt x="6634814" y="197262"/>
                </a:cubicBezTo>
                <a:cubicBezTo>
                  <a:pt x="6662467" y="197262"/>
                  <a:pt x="6688811" y="202866"/>
                  <a:pt x="6712772" y="213001"/>
                </a:cubicBezTo>
                <a:lnTo>
                  <a:pt x="6715001" y="214503"/>
                </a:lnTo>
                <a:lnTo>
                  <a:pt x="6719040" y="207061"/>
                </a:lnTo>
                <a:cubicBezTo>
                  <a:pt x="6772903" y="127334"/>
                  <a:pt x="6864119" y="74915"/>
                  <a:pt x="6967578" y="74915"/>
                </a:cubicBezTo>
                <a:cubicBezTo>
                  <a:pt x="7050346" y="74915"/>
                  <a:pt x="7125277" y="108463"/>
                  <a:pt x="7179517" y="162703"/>
                </a:cubicBezTo>
                <a:lnTo>
                  <a:pt x="7182337" y="166120"/>
                </a:lnTo>
                <a:lnTo>
                  <a:pt x="7200894" y="164250"/>
                </a:lnTo>
                <a:cubicBezTo>
                  <a:pt x="7221586" y="164250"/>
                  <a:pt x="7241788" y="166347"/>
                  <a:pt x="7261300" y="170339"/>
                </a:cubicBezTo>
                <a:lnTo>
                  <a:pt x="7314133" y="186739"/>
                </a:lnTo>
                <a:lnTo>
                  <a:pt x="7320357" y="175272"/>
                </a:lnTo>
                <a:cubicBezTo>
                  <a:pt x="7391798" y="69525"/>
                  <a:pt x="7512782" y="0"/>
                  <a:pt x="7650004" y="0"/>
                </a:cubicBezTo>
                <a:close/>
              </a:path>
            </a:pathLst>
          </a:custGeom>
          <a:solidFill>
            <a:srgbClr val="1357AC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B699627-35CD-9747-8D47-57B2D199DEC6}"/>
              </a:ext>
            </a:extLst>
          </p:cNvPr>
          <p:cNvSpPr/>
          <p:nvPr userDrawn="1"/>
        </p:nvSpPr>
        <p:spPr>
          <a:xfrm flipH="1">
            <a:off x="5077315" y="6255676"/>
            <a:ext cx="1331843" cy="824517"/>
          </a:xfrm>
          <a:custGeom>
            <a:avLst/>
            <a:gdLst>
              <a:gd name="connsiteX0" fmla="*/ 2349433 w 3970220"/>
              <a:gd name="connsiteY0" fmla="*/ 0 h 2457884"/>
              <a:gd name="connsiteX1" fmla="*/ 3479610 w 3970220"/>
              <a:gd name="connsiteY1" fmla="*/ 921121 h 2457884"/>
              <a:gd name="connsiteX2" fmla="*/ 3490601 w 3970220"/>
              <a:gd name="connsiteY2" fmla="*/ 993136 h 2457884"/>
              <a:gd name="connsiteX3" fmla="*/ 3506160 w 3970220"/>
              <a:gd name="connsiteY3" fmla="*/ 997966 h 2457884"/>
              <a:gd name="connsiteX4" fmla="*/ 3970220 w 3970220"/>
              <a:gd name="connsiteY4" fmla="*/ 1698070 h 2457884"/>
              <a:gd name="connsiteX5" fmla="*/ 3288093 w 3970220"/>
              <a:gd name="connsiteY5" fmla="*/ 2453961 h 2457884"/>
              <a:gd name="connsiteX6" fmla="*/ 3216918 w 3970220"/>
              <a:gd name="connsiteY6" fmla="*/ 2457555 h 2457884"/>
              <a:gd name="connsiteX7" fmla="*/ 3216918 w 3970220"/>
              <a:gd name="connsiteY7" fmla="*/ 2457884 h 2457884"/>
              <a:gd name="connsiteX8" fmla="*/ 3210406 w 3970220"/>
              <a:gd name="connsiteY8" fmla="*/ 2457884 h 2457884"/>
              <a:gd name="connsiteX9" fmla="*/ 759814 w 3970220"/>
              <a:gd name="connsiteY9" fmla="*/ 2457884 h 2457884"/>
              <a:gd name="connsiteX10" fmla="*/ 715909 w 3970220"/>
              <a:gd name="connsiteY10" fmla="*/ 2457884 h 2457884"/>
              <a:gd name="connsiteX11" fmla="*/ 715909 w 3970220"/>
              <a:gd name="connsiteY11" fmla="*/ 2455667 h 2457884"/>
              <a:gd name="connsiteX12" fmla="*/ 682127 w 3970220"/>
              <a:gd name="connsiteY12" fmla="*/ 2453961 h 2457884"/>
              <a:gd name="connsiteX13" fmla="*/ 0 w 3970220"/>
              <a:gd name="connsiteY13" fmla="*/ 1698070 h 2457884"/>
              <a:gd name="connsiteX14" fmla="*/ 464060 w 3970220"/>
              <a:gd name="connsiteY14" fmla="*/ 997966 h 2457884"/>
              <a:gd name="connsiteX15" fmla="*/ 589421 w 3970220"/>
              <a:gd name="connsiteY15" fmla="*/ 959052 h 2457884"/>
              <a:gd name="connsiteX16" fmla="*/ 619937 w 3970220"/>
              <a:gd name="connsiteY16" fmla="*/ 860745 h 2457884"/>
              <a:gd name="connsiteX17" fmla="*/ 1119170 w 3970220"/>
              <a:gd name="connsiteY17" fmla="*/ 529831 h 2457884"/>
              <a:gd name="connsiteX18" fmla="*/ 1330067 w 3970220"/>
              <a:gd name="connsiteY18" fmla="*/ 572409 h 2457884"/>
              <a:gd name="connsiteX19" fmla="*/ 1349232 w 3970220"/>
              <a:gd name="connsiteY19" fmla="*/ 582811 h 2457884"/>
              <a:gd name="connsiteX20" fmla="*/ 1362832 w 3970220"/>
              <a:gd name="connsiteY20" fmla="*/ 555423 h 2457884"/>
              <a:gd name="connsiteX21" fmla="*/ 2349433 w 3970220"/>
              <a:gd name="connsiteY21" fmla="*/ 0 h 245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70220" h="2457884">
                <a:moveTo>
                  <a:pt x="2349433" y="0"/>
                </a:moveTo>
                <a:cubicBezTo>
                  <a:pt x="2906916" y="0"/>
                  <a:pt x="3372040" y="395439"/>
                  <a:pt x="3479610" y="921121"/>
                </a:cubicBezTo>
                <a:lnTo>
                  <a:pt x="3490601" y="993136"/>
                </a:lnTo>
                <a:lnTo>
                  <a:pt x="3506160" y="997966"/>
                </a:lnTo>
                <a:cubicBezTo>
                  <a:pt x="3778869" y="1113312"/>
                  <a:pt x="3970220" y="1383345"/>
                  <a:pt x="3970220" y="1698070"/>
                </a:cubicBezTo>
                <a:cubicBezTo>
                  <a:pt x="3970220" y="2091477"/>
                  <a:pt x="3671234" y="2415051"/>
                  <a:pt x="3288093" y="2453961"/>
                </a:cubicBezTo>
                <a:lnTo>
                  <a:pt x="3216918" y="2457555"/>
                </a:lnTo>
                <a:lnTo>
                  <a:pt x="3216918" y="2457884"/>
                </a:lnTo>
                <a:lnTo>
                  <a:pt x="3210406" y="2457884"/>
                </a:lnTo>
                <a:lnTo>
                  <a:pt x="759814" y="2457884"/>
                </a:lnTo>
                <a:lnTo>
                  <a:pt x="715909" y="2457884"/>
                </a:lnTo>
                <a:lnTo>
                  <a:pt x="715909" y="2455667"/>
                </a:lnTo>
                <a:lnTo>
                  <a:pt x="682127" y="2453961"/>
                </a:lnTo>
                <a:cubicBezTo>
                  <a:pt x="298986" y="2415051"/>
                  <a:pt x="0" y="2091477"/>
                  <a:pt x="0" y="1698070"/>
                </a:cubicBezTo>
                <a:cubicBezTo>
                  <a:pt x="0" y="1383345"/>
                  <a:pt x="191351" y="1113312"/>
                  <a:pt x="464060" y="997966"/>
                </a:cubicBezTo>
                <a:lnTo>
                  <a:pt x="589421" y="959052"/>
                </a:lnTo>
                <a:lnTo>
                  <a:pt x="619937" y="860745"/>
                </a:lnTo>
                <a:cubicBezTo>
                  <a:pt x="702189" y="666281"/>
                  <a:pt x="894744" y="529831"/>
                  <a:pt x="1119170" y="529831"/>
                </a:cubicBezTo>
                <a:cubicBezTo>
                  <a:pt x="1193978" y="529831"/>
                  <a:pt x="1265246" y="544992"/>
                  <a:pt x="1330067" y="572409"/>
                </a:cubicBezTo>
                <a:lnTo>
                  <a:pt x="1349232" y="582811"/>
                </a:lnTo>
                <a:lnTo>
                  <a:pt x="1362832" y="555423"/>
                </a:lnTo>
                <a:cubicBezTo>
                  <a:pt x="1565161" y="222434"/>
                  <a:pt x="1931321" y="0"/>
                  <a:pt x="23494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39738" y="1493931"/>
            <a:ext cx="11295061" cy="4351338"/>
          </a:xfrm>
        </p:spPr>
        <p:txBody>
          <a:bodyPr/>
          <a:lstStyle>
            <a:lvl1pPr marL="228600" indent="-228600">
              <a:buSzPct val="100000"/>
              <a:buFont typeface="Courier New" panose="02070309020205020404" pitchFamily="49" charset="0"/>
              <a:buChar char="o"/>
              <a:defRPr/>
            </a:lvl1pPr>
            <a:lvl2pPr marL="685800" indent="-228600">
              <a:buSzPct val="100000"/>
              <a:buFont typeface="Courier New" panose="02070309020205020404" pitchFamily="49" charset="0"/>
              <a:buChar char="o"/>
              <a:defRPr/>
            </a:lvl2pPr>
            <a:lvl3pPr marL="1143000" indent="-228600">
              <a:buSzPct val="100000"/>
              <a:buFont typeface="Courier New" panose="02070309020205020404" pitchFamily="49" charset="0"/>
              <a:buChar char="o"/>
              <a:defRPr/>
            </a:lvl3pPr>
            <a:lvl4pPr marL="1600200" indent="-228600">
              <a:buSzPct val="100000"/>
              <a:buFont typeface="Courier New" panose="02070309020205020404" pitchFamily="49" charset="0"/>
              <a:buChar char="o"/>
              <a:defRPr/>
            </a:lvl4pPr>
            <a:lvl5pPr marL="2057400" indent="-228600">
              <a:buSzPct val="10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F226A84-0E36-B942-85DF-B186492B3005}"/>
              </a:ext>
            </a:extLst>
          </p:cNvPr>
          <p:cNvSpPr/>
          <p:nvPr userDrawn="1"/>
        </p:nvSpPr>
        <p:spPr bwMode="auto">
          <a:xfrm>
            <a:off x="5046492" y="6530244"/>
            <a:ext cx="1344012" cy="323850"/>
          </a:xfrm>
          <a:prstGeom prst="roundRect">
            <a:avLst/>
          </a:prstGeom>
          <a:noFill/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1">
                <a:solidFill>
                  <a:srgbClr val="2E298E"/>
                </a:solidFill>
              </a:rPr>
              <a:t>Achievements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3AB19DE-F6FB-4142-8C94-0ACDA67B21DB}"/>
              </a:ext>
            </a:extLst>
          </p:cNvPr>
          <p:cNvSpPr/>
          <p:nvPr userDrawn="1"/>
        </p:nvSpPr>
        <p:spPr bwMode="auto">
          <a:xfrm>
            <a:off x="7284333" y="6530244"/>
            <a:ext cx="1344013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>
                <a:solidFill>
                  <a:srgbClr val="2E298E"/>
                </a:solidFill>
              </a:rPr>
              <a:t>Conclusions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734F9B9-AF30-354A-9368-D7F08DF41FA8}"/>
              </a:ext>
            </a:extLst>
          </p:cNvPr>
          <p:cNvSpPr/>
          <p:nvPr userDrawn="1"/>
        </p:nvSpPr>
        <p:spPr bwMode="auto">
          <a:xfrm>
            <a:off x="9522176" y="6530244"/>
            <a:ext cx="1342816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>
                <a:solidFill>
                  <a:srgbClr val="2E298E"/>
                </a:solidFill>
              </a:rPr>
              <a:t>Q&amp;A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E896DD6-B214-2149-AA48-76013F2184E3}"/>
              </a:ext>
            </a:extLst>
          </p:cNvPr>
          <p:cNvSpPr/>
          <p:nvPr userDrawn="1"/>
        </p:nvSpPr>
        <p:spPr bwMode="auto">
          <a:xfrm>
            <a:off x="2858129" y="6544742"/>
            <a:ext cx="1344012" cy="323850"/>
          </a:xfrm>
          <a:prstGeom prst="roundRect">
            <a:avLst/>
          </a:prstGeom>
          <a:noFill/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>
                <a:solidFill>
                  <a:srgbClr val="2E298E"/>
                </a:solidFill>
              </a:rPr>
              <a:t>Challenges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5A34248-6FCC-0446-95F6-215925E3DC51}"/>
              </a:ext>
            </a:extLst>
          </p:cNvPr>
          <p:cNvSpPr/>
          <p:nvPr userDrawn="1"/>
        </p:nvSpPr>
        <p:spPr bwMode="auto">
          <a:xfrm>
            <a:off x="518169" y="6530244"/>
            <a:ext cx="1406296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>
                <a:solidFill>
                  <a:srgbClr val="2E298E"/>
                </a:solidFill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95085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0B1EA2B3-CE56-BF44-8BDF-A601554A5C72}"/>
              </a:ext>
            </a:extLst>
          </p:cNvPr>
          <p:cNvSpPr/>
          <p:nvPr userDrawn="1"/>
        </p:nvSpPr>
        <p:spPr>
          <a:xfrm flipH="1">
            <a:off x="-1378088" y="6220072"/>
            <a:ext cx="14514223" cy="1268043"/>
          </a:xfrm>
          <a:custGeom>
            <a:avLst/>
            <a:gdLst>
              <a:gd name="connsiteX0" fmla="*/ 7650004 w 12447241"/>
              <a:gd name="connsiteY0" fmla="*/ 0 h 1087460"/>
              <a:gd name="connsiteX1" fmla="*/ 7979652 w 12447241"/>
              <a:gd name="connsiteY1" fmla="*/ 175272 h 1087460"/>
              <a:gd name="connsiteX2" fmla="*/ 7992997 w 12447241"/>
              <a:gd name="connsiteY2" fmla="*/ 199858 h 1087460"/>
              <a:gd name="connsiteX3" fmla="*/ 8043008 w 12447241"/>
              <a:gd name="connsiteY3" fmla="*/ 172713 h 1087460"/>
              <a:gd name="connsiteX4" fmla="*/ 8166050 w 12447241"/>
              <a:gd name="connsiteY4" fmla="*/ 147872 h 1087460"/>
              <a:gd name="connsiteX5" fmla="*/ 8342787 w 12447241"/>
              <a:gd name="connsiteY5" fmla="*/ 201858 h 1087460"/>
              <a:gd name="connsiteX6" fmla="*/ 8364586 w 12447241"/>
              <a:gd name="connsiteY6" fmla="*/ 219843 h 1087460"/>
              <a:gd name="connsiteX7" fmla="*/ 8376701 w 12447241"/>
              <a:gd name="connsiteY7" fmla="*/ 197522 h 1087460"/>
              <a:gd name="connsiteX8" fmla="*/ 8706348 w 12447241"/>
              <a:gd name="connsiteY8" fmla="*/ 22250 h 1087460"/>
              <a:gd name="connsiteX9" fmla="*/ 8987452 w 12447241"/>
              <a:gd name="connsiteY9" fmla="*/ 138687 h 1087460"/>
              <a:gd name="connsiteX10" fmla="*/ 9015606 w 12447241"/>
              <a:gd name="connsiteY10" fmla="*/ 172810 h 1087460"/>
              <a:gd name="connsiteX11" fmla="*/ 9067385 w 12447241"/>
              <a:gd name="connsiteY11" fmla="*/ 167590 h 1087460"/>
              <a:gd name="connsiteX12" fmla="*/ 9289654 w 12447241"/>
              <a:gd name="connsiteY12" fmla="*/ 235483 h 1087460"/>
              <a:gd name="connsiteX13" fmla="*/ 9299025 w 12447241"/>
              <a:gd name="connsiteY13" fmla="*/ 243215 h 1087460"/>
              <a:gd name="connsiteX14" fmla="*/ 9300440 w 12447241"/>
              <a:gd name="connsiteY14" fmla="*/ 242047 h 1087460"/>
              <a:gd name="connsiteX15" fmla="*/ 9464925 w 12447241"/>
              <a:gd name="connsiteY15" fmla="*/ 191804 h 1087460"/>
              <a:gd name="connsiteX16" fmla="*/ 9524215 w 12447241"/>
              <a:gd name="connsiteY16" fmla="*/ 197781 h 1087460"/>
              <a:gd name="connsiteX17" fmla="*/ 9578956 w 12447241"/>
              <a:gd name="connsiteY17" fmla="*/ 214773 h 1087460"/>
              <a:gd name="connsiteX18" fmla="*/ 9614119 w 12447241"/>
              <a:gd name="connsiteY18" fmla="*/ 172155 h 1087460"/>
              <a:gd name="connsiteX19" fmla="*/ 9822143 w 12447241"/>
              <a:gd name="connsiteY19" fmla="*/ 85989 h 1087460"/>
              <a:gd name="connsiteX20" fmla="*/ 10030167 w 12447241"/>
              <a:gd name="connsiteY20" fmla="*/ 172155 h 1087460"/>
              <a:gd name="connsiteX21" fmla="*/ 10040238 w 12447241"/>
              <a:gd name="connsiteY21" fmla="*/ 184362 h 1087460"/>
              <a:gd name="connsiteX22" fmla="*/ 10072951 w 12447241"/>
              <a:gd name="connsiteY22" fmla="*/ 181064 h 1087460"/>
              <a:gd name="connsiteX23" fmla="*/ 10163773 w 12447241"/>
              <a:gd name="connsiteY23" fmla="*/ 199400 h 1087460"/>
              <a:gd name="connsiteX24" fmla="*/ 10181464 w 12447241"/>
              <a:gd name="connsiteY24" fmla="*/ 209003 h 1087460"/>
              <a:gd name="connsiteX25" fmla="*/ 10199773 w 12447241"/>
              <a:gd name="connsiteY25" fmla="*/ 175272 h 1087460"/>
              <a:gd name="connsiteX26" fmla="*/ 10529420 w 12447241"/>
              <a:gd name="connsiteY26" fmla="*/ 0 h 1087460"/>
              <a:gd name="connsiteX27" fmla="*/ 10859067 w 12447241"/>
              <a:gd name="connsiteY27" fmla="*/ 175272 h 1087460"/>
              <a:gd name="connsiteX28" fmla="*/ 10869417 w 12447241"/>
              <a:gd name="connsiteY28" fmla="*/ 194339 h 1087460"/>
              <a:gd name="connsiteX29" fmla="*/ 10887222 w 12447241"/>
              <a:gd name="connsiteY29" fmla="*/ 188812 h 1087460"/>
              <a:gd name="connsiteX30" fmla="*/ 10946331 w 12447241"/>
              <a:gd name="connsiteY30" fmla="*/ 182854 h 1087460"/>
              <a:gd name="connsiteX31" fmla="*/ 11005440 w 12447241"/>
              <a:gd name="connsiteY31" fmla="*/ 188812 h 1087460"/>
              <a:gd name="connsiteX32" fmla="*/ 11053898 w 12447241"/>
              <a:gd name="connsiteY32" fmla="*/ 203855 h 1087460"/>
              <a:gd name="connsiteX33" fmla="*/ 11061040 w 12447241"/>
              <a:gd name="connsiteY33" fmla="*/ 197962 h 1087460"/>
              <a:gd name="connsiteX34" fmla="*/ 11225024 w 12447241"/>
              <a:gd name="connsiteY34" fmla="*/ 147872 h 1087460"/>
              <a:gd name="connsiteX35" fmla="*/ 11284133 w 12447241"/>
              <a:gd name="connsiteY35" fmla="*/ 153830 h 1087460"/>
              <a:gd name="connsiteX36" fmla="*/ 11309258 w 12447241"/>
              <a:gd name="connsiteY36" fmla="*/ 161630 h 1087460"/>
              <a:gd name="connsiteX37" fmla="*/ 11349644 w 12447241"/>
              <a:gd name="connsiteY37" fmla="*/ 112682 h 1087460"/>
              <a:gd name="connsiteX38" fmla="*/ 11621683 w 12447241"/>
              <a:gd name="connsiteY38" fmla="*/ 0 h 1087460"/>
              <a:gd name="connsiteX39" fmla="*/ 11940701 w 12447241"/>
              <a:gd name="connsiteY39" fmla="*/ 169620 h 1087460"/>
              <a:gd name="connsiteX40" fmla="*/ 11961682 w 12447241"/>
              <a:gd name="connsiteY40" fmla="*/ 208276 h 1087460"/>
              <a:gd name="connsiteX41" fmla="*/ 11984984 w 12447241"/>
              <a:gd name="connsiteY41" fmla="*/ 201043 h 1087460"/>
              <a:gd name="connsiteX42" fmla="*/ 12062519 w 12447241"/>
              <a:gd name="connsiteY42" fmla="*/ 193227 h 1087460"/>
              <a:gd name="connsiteX43" fmla="*/ 12417008 w 12447241"/>
              <a:gd name="connsiteY43" fmla="*/ 428198 h 1087460"/>
              <a:gd name="connsiteX44" fmla="*/ 12431318 w 12447241"/>
              <a:gd name="connsiteY44" fmla="*/ 499080 h 1087460"/>
              <a:gd name="connsiteX45" fmla="*/ 12447241 w 12447241"/>
              <a:gd name="connsiteY45" fmla="*/ 499080 h 1087460"/>
              <a:gd name="connsiteX46" fmla="*/ 12447241 w 12447241"/>
              <a:gd name="connsiteY46" fmla="*/ 577949 h 1087460"/>
              <a:gd name="connsiteX47" fmla="*/ 12447241 w 12447241"/>
              <a:gd name="connsiteY47" fmla="*/ 1087460 h 1087460"/>
              <a:gd name="connsiteX48" fmla="*/ 0 w 12447241"/>
              <a:gd name="connsiteY48" fmla="*/ 1087460 h 1087460"/>
              <a:gd name="connsiteX49" fmla="*/ 0 w 12447241"/>
              <a:gd name="connsiteY49" fmla="*/ 499080 h 1087460"/>
              <a:gd name="connsiteX50" fmla="*/ 624 w 12447241"/>
              <a:gd name="connsiteY50" fmla="*/ 499080 h 1087460"/>
              <a:gd name="connsiteX51" fmla="*/ 0 w 12447241"/>
              <a:gd name="connsiteY51" fmla="*/ 495992 h 1087460"/>
              <a:gd name="connsiteX52" fmla="*/ 242761 w 12447241"/>
              <a:gd name="connsiteY52" fmla="*/ 253231 h 1087460"/>
              <a:gd name="connsiteX53" fmla="*/ 337255 w 12447241"/>
              <a:gd name="connsiteY53" fmla="*/ 272308 h 1087460"/>
              <a:gd name="connsiteX54" fmla="*/ 345542 w 12447241"/>
              <a:gd name="connsiteY54" fmla="*/ 276806 h 1087460"/>
              <a:gd name="connsiteX55" fmla="*/ 346232 w 12447241"/>
              <a:gd name="connsiteY55" fmla="*/ 275782 h 1087460"/>
              <a:gd name="connsiteX56" fmla="*/ 517890 w 12447241"/>
              <a:gd name="connsiteY56" fmla="*/ 204679 h 1087460"/>
              <a:gd name="connsiteX57" fmla="*/ 612383 w 12447241"/>
              <a:gd name="connsiteY57" fmla="*/ 223756 h 1087460"/>
              <a:gd name="connsiteX58" fmla="*/ 630228 w 12447241"/>
              <a:gd name="connsiteY58" fmla="*/ 233442 h 1087460"/>
              <a:gd name="connsiteX59" fmla="*/ 662562 w 12447241"/>
              <a:gd name="connsiteY59" fmla="*/ 194252 h 1087460"/>
              <a:gd name="connsiteX60" fmla="*/ 888101 w 12447241"/>
              <a:gd name="connsiteY60" fmla="*/ 100831 h 1087460"/>
              <a:gd name="connsiteX61" fmla="*/ 1066435 w 12447241"/>
              <a:gd name="connsiteY61" fmla="*/ 155304 h 1087460"/>
              <a:gd name="connsiteX62" fmla="*/ 1100417 w 12447241"/>
              <a:gd name="connsiteY62" fmla="*/ 183342 h 1087460"/>
              <a:gd name="connsiteX63" fmla="*/ 1104863 w 12447241"/>
              <a:gd name="connsiteY63" fmla="*/ 181962 h 1087460"/>
              <a:gd name="connsiteX64" fmla="*/ 1153788 w 12447241"/>
              <a:gd name="connsiteY64" fmla="*/ 177030 h 1087460"/>
              <a:gd name="connsiteX65" fmla="*/ 1248282 w 12447241"/>
              <a:gd name="connsiteY65" fmla="*/ 196107 h 1087460"/>
              <a:gd name="connsiteX66" fmla="*/ 1268599 w 12447241"/>
              <a:gd name="connsiteY66" fmla="*/ 207135 h 1087460"/>
              <a:gd name="connsiteX67" fmla="*/ 1286587 w 12447241"/>
              <a:gd name="connsiteY67" fmla="*/ 173994 h 1087460"/>
              <a:gd name="connsiteX68" fmla="*/ 1594130 w 12447241"/>
              <a:gd name="connsiteY68" fmla="*/ 10475 h 1087460"/>
              <a:gd name="connsiteX69" fmla="*/ 1901673 w 12447241"/>
              <a:gd name="connsiteY69" fmla="*/ 173994 h 1087460"/>
              <a:gd name="connsiteX70" fmla="*/ 1912501 w 12447241"/>
              <a:gd name="connsiteY70" fmla="*/ 193944 h 1087460"/>
              <a:gd name="connsiteX71" fmla="*/ 1940834 w 12447241"/>
              <a:gd name="connsiteY71" fmla="*/ 185149 h 1087460"/>
              <a:gd name="connsiteX72" fmla="*/ 1981198 w 12447241"/>
              <a:gd name="connsiteY72" fmla="*/ 181080 h 1087460"/>
              <a:gd name="connsiteX73" fmla="*/ 2059155 w 12447241"/>
              <a:gd name="connsiteY73" fmla="*/ 196819 h 1087460"/>
              <a:gd name="connsiteX74" fmla="*/ 2070377 w 12447241"/>
              <a:gd name="connsiteY74" fmla="*/ 204385 h 1087460"/>
              <a:gd name="connsiteX75" fmla="*/ 2111611 w 12447241"/>
              <a:gd name="connsiteY75" fmla="*/ 176585 h 1087460"/>
              <a:gd name="connsiteX76" fmla="*/ 2189570 w 12447241"/>
              <a:gd name="connsiteY76" fmla="*/ 160846 h 1087460"/>
              <a:gd name="connsiteX77" fmla="*/ 2267528 w 12447241"/>
              <a:gd name="connsiteY77" fmla="*/ 176585 h 1087460"/>
              <a:gd name="connsiteX78" fmla="*/ 2324178 w 12447241"/>
              <a:gd name="connsiteY78" fmla="*/ 214779 h 1087460"/>
              <a:gd name="connsiteX79" fmla="*/ 2341923 w 12447241"/>
              <a:gd name="connsiteY79" fmla="*/ 182086 h 1087460"/>
              <a:gd name="connsiteX80" fmla="*/ 2649466 w 12447241"/>
              <a:gd name="connsiteY80" fmla="*/ 18567 h 1087460"/>
              <a:gd name="connsiteX81" fmla="*/ 2957008 w 12447241"/>
              <a:gd name="connsiteY81" fmla="*/ 182086 h 1087460"/>
              <a:gd name="connsiteX82" fmla="*/ 2982794 w 12447241"/>
              <a:gd name="connsiteY82" fmla="*/ 229592 h 1087460"/>
              <a:gd name="connsiteX83" fmla="*/ 3031403 w 12447241"/>
              <a:gd name="connsiteY83" fmla="*/ 196819 h 1087460"/>
              <a:gd name="connsiteX84" fmla="*/ 3109361 w 12447241"/>
              <a:gd name="connsiteY84" fmla="*/ 181080 h 1087460"/>
              <a:gd name="connsiteX85" fmla="*/ 3187319 w 12447241"/>
              <a:gd name="connsiteY85" fmla="*/ 196819 h 1087460"/>
              <a:gd name="connsiteX86" fmla="*/ 3231344 w 12447241"/>
              <a:gd name="connsiteY86" fmla="*/ 226502 h 1087460"/>
              <a:gd name="connsiteX87" fmla="*/ 3263369 w 12447241"/>
              <a:gd name="connsiteY87" fmla="*/ 204911 h 1087460"/>
              <a:gd name="connsiteX88" fmla="*/ 3341326 w 12447241"/>
              <a:gd name="connsiteY88" fmla="*/ 189172 h 1087460"/>
              <a:gd name="connsiteX89" fmla="*/ 3419283 w 12447241"/>
              <a:gd name="connsiteY89" fmla="*/ 204911 h 1087460"/>
              <a:gd name="connsiteX90" fmla="*/ 3463290 w 12447241"/>
              <a:gd name="connsiteY90" fmla="*/ 234581 h 1087460"/>
              <a:gd name="connsiteX91" fmla="*/ 3484811 w 12447241"/>
              <a:gd name="connsiteY91" fmla="*/ 194932 h 1087460"/>
              <a:gd name="connsiteX92" fmla="*/ 3749298 w 12447241"/>
              <a:gd name="connsiteY92" fmla="*/ 54305 h 1087460"/>
              <a:gd name="connsiteX93" fmla="*/ 3927633 w 12447241"/>
              <a:gd name="connsiteY93" fmla="*/ 108778 h 1087460"/>
              <a:gd name="connsiteX94" fmla="*/ 3961614 w 12447241"/>
              <a:gd name="connsiteY94" fmla="*/ 136816 h 1087460"/>
              <a:gd name="connsiteX95" fmla="*/ 3966059 w 12447241"/>
              <a:gd name="connsiteY95" fmla="*/ 135436 h 1087460"/>
              <a:gd name="connsiteX96" fmla="*/ 4014984 w 12447241"/>
              <a:gd name="connsiteY96" fmla="*/ 130504 h 1087460"/>
              <a:gd name="connsiteX97" fmla="*/ 4150716 w 12447241"/>
              <a:gd name="connsiteY97" fmla="*/ 171964 h 1087460"/>
              <a:gd name="connsiteX98" fmla="*/ 4169250 w 12447241"/>
              <a:gd name="connsiteY98" fmla="*/ 187257 h 1087460"/>
              <a:gd name="connsiteX99" fmla="*/ 4211291 w 12447241"/>
              <a:gd name="connsiteY99" fmla="*/ 136305 h 1087460"/>
              <a:gd name="connsiteX100" fmla="*/ 4473544 w 12447241"/>
              <a:gd name="connsiteY100" fmla="*/ 27676 h 1087460"/>
              <a:gd name="connsiteX101" fmla="*/ 4781086 w 12447241"/>
              <a:gd name="connsiteY101" fmla="*/ 191195 h 1087460"/>
              <a:gd name="connsiteX102" fmla="*/ 4791915 w 12447241"/>
              <a:gd name="connsiteY102" fmla="*/ 211145 h 1087460"/>
              <a:gd name="connsiteX103" fmla="*/ 4820248 w 12447241"/>
              <a:gd name="connsiteY103" fmla="*/ 202350 h 1087460"/>
              <a:gd name="connsiteX104" fmla="*/ 4860612 w 12447241"/>
              <a:gd name="connsiteY104" fmla="*/ 198281 h 1087460"/>
              <a:gd name="connsiteX105" fmla="*/ 4938569 w 12447241"/>
              <a:gd name="connsiteY105" fmla="*/ 214020 h 1087460"/>
              <a:gd name="connsiteX106" fmla="*/ 4949791 w 12447241"/>
              <a:gd name="connsiteY106" fmla="*/ 221586 h 1087460"/>
              <a:gd name="connsiteX107" fmla="*/ 4991026 w 12447241"/>
              <a:gd name="connsiteY107" fmla="*/ 193786 h 1087460"/>
              <a:gd name="connsiteX108" fmla="*/ 5068984 w 12447241"/>
              <a:gd name="connsiteY108" fmla="*/ 178047 h 1087460"/>
              <a:gd name="connsiteX109" fmla="*/ 5146941 w 12447241"/>
              <a:gd name="connsiteY109" fmla="*/ 193786 h 1087460"/>
              <a:gd name="connsiteX110" fmla="*/ 5187863 w 12447241"/>
              <a:gd name="connsiteY110" fmla="*/ 221376 h 1087460"/>
              <a:gd name="connsiteX111" fmla="*/ 5209188 w 12447241"/>
              <a:gd name="connsiteY111" fmla="*/ 182086 h 1087460"/>
              <a:gd name="connsiteX112" fmla="*/ 5516730 w 12447241"/>
              <a:gd name="connsiteY112" fmla="*/ 18567 h 1087460"/>
              <a:gd name="connsiteX113" fmla="*/ 5824273 w 12447241"/>
              <a:gd name="connsiteY113" fmla="*/ 182086 h 1087460"/>
              <a:gd name="connsiteX114" fmla="*/ 5851111 w 12447241"/>
              <a:gd name="connsiteY114" fmla="*/ 231534 h 1087460"/>
              <a:gd name="connsiteX115" fmla="*/ 5890599 w 12447241"/>
              <a:gd name="connsiteY115" fmla="*/ 204911 h 1087460"/>
              <a:gd name="connsiteX116" fmla="*/ 5968556 w 12447241"/>
              <a:gd name="connsiteY116" fmla="*/ 189172 h 1087460"/>
              <a:gd name="connsiteX117" fmla="*/ 6153095 w 12447241"/>
              <a:gd name="connsiteY117" fmla="*/ 311493 h 1087460"/>
              <a:gd name="connsiteX118" fmla="*/ 6155683 w 12447241"/>
              <a:gd name="connsiteY118" fmla="*/ 324308 h 1087460"/>
              <a:gd name="connsiteX119" fmla="*/ 6168148 w 12447241"/>
              <a:gd name="connsiteY119" fmla="*/ 305821 h 1087460"/>
              <a:gd name="connsiteX120" fmla="*/ 6309765 w 12447241"/>
              <a:gd name="connsiteY120" fmla="*/ 247161 h 1087460"/>
              <a:gd name="connsiteX121" fmla="*/ 6451384 w 12447241"/>
              <a:gd name="connsiteY121" fmla="*/ 305821 h 1087460"/>
              <a:gd name="connsiteX122" fmla="*/ 6455468 w 12447241"/>
              <a:gd name="connsiteY122" fmla="*/ 311879 h 1087460"/>
              <a:gd name="connsiteX123" fmla="*/ 6493196 w 12447241"/>
              <a:gd name="connsiteY123" fmla="*/ 255922 h 1087460"/>
              <a:gd name="connsiteX124" fmla="*/ 6634814 w 12447241"/>
              <a:gd name="connsiteY124" fmla="*/ 197262 h 1087460"/>
              <a:gd name="connsiteX125" fmla="*/ 6712772 w 12447241"/>
              <a:gd name="connsiteY125" fmla="*/ 213001 h 1087460"/>
              <a:gd name="connsiteX126" fmla="*/ 6715001 w 12447241"/>
              <a:gd name="connsiteY126" fmla="*/ 214503 h 1087460"/>
              <a:gd name="connsiteX127" fmla="*/ 6719040 w 12447241"/>
              <a:gd name="connsiteY127" fmla="*/ 207061 h 1087460"/>
              <a:gd name="connsiteX128" fmla="*/ 6967578 w 12447241"/>
              <a:gd name="connsiteY128" fmla="*/ 74915 h 1087460"/>
              <a:gd name="connsiteX129" fmla="*/ 7179517 w 12447241"/>
              <a:gd name="connsiteY129" fmla="*/ 162703 h 1087460"/>
              <a:gd name="connsiteX130" fmla="*/ 7182337 w 12447241"/>
              <a:gd name="connsiteY130" fmla="*/ 166120 h 1087460"/>
              <a:gd name="connsiteX131" fmla="*/ 7200894 w 12447241"/>
              <a:gd name="connsiteY131" fmla="*/ 164250 h 1087460"/>
              <a:gd name="connsiteX132" fmla="*/ 7261300 w 12447241"/>
              <a:gd name="connsiteY132" fmla="*/ 170339 h 1087460"/>
              <a:gd name="connsiteX133" fmla="*/ 7314133 w 12447241"/>
              <a:gd name="connsiteY133" fmla="*/ 186739 h 1087460"/>
              <a:gd name="connsiteX134" fmla="*/ 7320357 w 12447241"/>
              <a:gd name="connsiteY134" fmla="*/ 175272 h 1087460"/>
              <a:gd name="connsiteX135" fmla="*/ 7650004 w 12447241"/>
              <a:gd name="connsiteY135" fmla="*/ 0 h 108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2447241" h="1087460">
                <a:moveTo>
                  <a:pt x="7650004" y="0"/>
                </a:moveTo>
                <a:cubicBezTo>
                  <a:pt x="7787227" y="0"/>
                  <a:pt x="7908211" y="69525"/>
                  <a:pt x="7979652" y="175272"/>
                </a:cubicBezTo>
                <a:lnTo>
                  <a:pt x="7992997" y="199858"/>
                </a:lnTo>
                <a:lnTo>
                  <a:pt x="8043008" y="172713"/>
                </a:lnTo>
                <a:cubicBezTo>
                  <a:pt x="8080826" y="156717"/>
                  <a:pt x="8122405" y="147872"/>
                  <a:pt x="8166050" y="147872"/>
                </a:cubicBezTo>
                <a:cubicBezTo>
                  <a:pt x="8231518" y="147872"/>
                  <a:pt x="8292337" y="167774"/>
                  <a:pt x="8342787" y="201858"/>
                </a:cubicBezTo>
                <a:lnTo>
                  <a:pt x="8364586" y="219843"/>
                </a:lnTo>
                <a:lnTo>
                  <a:pt x="8376701" y="197522"/>
                </a:lnTo>
                <a:cubicBezTo>
                  <a:pt x="8448142" y="91775"/>
                  <a:pt x="8569125" y="22250"/>
                  <a:pt x="8706348" y="22250"/>
                </a:cubicBezTo>
                <a:cubicBezTo>
                  <a:pt x="8816126" y="22250"/>
                  <a:pt x="8915511" y="66746"/>
                  <a:pt x="8987452" y="138687"/>
                </a:cubicBezTo>
                <a:lnTo>
                  <a:pt x="9015606" y="172810"/>
                </a:lnTo>
                <a:lnTo>
                  <a:pt x="9067385" y="167590"/>
                </a:lnTo>
                <a:cubicBezTo>
                  <a:pt x="9149719" y="167590"/>
                  <a:pt x="9226206" y="192619"/>
                  <a:pt x="9289654" y="235483"/>
                </a:cubicBezTo>
                <a:lnTo>
                  <a:pt x="9299025" y="243215"/>
                </a:lnTo>
                <a:lnTo>
                  <a:pt x="9300440" y="242047"/>
                </a:lnTo>
                <a:cubicBezTo>
                  <a:pt x="9347393" y="210326"/>
                  <a:pt x="9403996" y="191804"/>
                  <a:pt x="9464925" y="191804"/>
                </a:cubicBezTo>
                <a:cubicBezTo>
                  <a:pt x="9485235" y="191804"/>
                  <a:pt x="9505064" y="193862"/>
                  <a:pt x="9524215" y="197781"/>
                </a:cubicBezTo>
                <a:lnTo>
                  <a:pt x="9578956" y="214773"/>
                </a:lnTo>
                <a:lnTo>
                  <a:pt x="9614119" y="172155"/>
                </a:lnTo>
                <a:cubicBezTo>
                  <a:pt x="9667357" y="118917"/>
                  <a:pt x="9740904" y="85989"/>
                  <a:pt x="9822143" y="85989"/>
                </a:cubicBezTo>
                <a:cubicBezTo>
                  <a:pt x="9903381" y="85989"/>
                  <a:pt x="9976929" y="118917"/>
                  <a:pt x="10030167" y="172155"/>
                </a:cubicBezTo>
                <a:lnTo>
                  <a:pt x="10040238" y="184362"/>
                </a:lnTo>
                <a:lnTo>
                  <a:pt x="10072951" y="181064"/>
                </a:lnTo>
                <a:cubicBezTo>
                  <a:pt x="10105167" y="181064"/>
                  <a:pt x="10135858" y="187593"/>
                  <a:pt x="10163773" y="199400"/>
                </a:cubicBezTo>
                <a:lnTo>
                  <a:pt x="10181464" y="209003"/>
                </a:lnTo>
                <a:lnTo>
                  <a:pt x="10199773" y="175272"/>
                </a:lnTo>
                <a:cubicBezTo>
                  <a:pt x="10271214" y="69525"/>
                  <a:pt x="10392197" y="0"/>
                  <a:pt x="10529420" y="0"/>
                </a:cubicBezTo>
                <a:cubicBezTo>
                  <a:pt x="10666643" y="0"/>
                  <a:pt x="10787626" y="69525"/>
                  <a:pt x="10859067" y="175272"/>
                </a:cubicBezTo>
                <a:lnTo>
                  <a:pt x="10869417" y="194339"/>
                </a:lnTo>
                <a:lnTo>
                  <a:pt x="10887222" y="188812"/>
                </a:lnTo>
                <a:cubicBezTo>
                  <a:pt x="10906315" y="184906"/>
                  <a:pt x="10926083" y="182854"/>
                  <a:pt x="10946331" y="182854"/>
                </a:cubicBezTo>
                <a:cubicBezTo>
                  <a:pt x="10966579" y="182854"/>
                  <a:pt x="10986347" y="184906"/>
                  <a:pt x="11005440" y="188812"/>
                </a:cubicBezTo>
                <a:lnTo>
                  <a:pt x="11053898" y="203855"/>
                </a:lnTo>
                <a:lnTo>
                  <a:pt x="11061040" y="197962"/>
                </a:lnTo>
                <a:cubicBezTo>
                  <a:pt x="11107850" y="166338"/>
                  <a:pt x="11164281" y="147872"/>
                  <a:pt x="11225024" y="147872"/>
                </a:cubicBezTo>
                <a:cubicBezTo>
                  <a:pt x="11245272" y="147872"/>
                  <a:pt x="11265040" y="149924"/>
                  <a:pt x="11284133" y="153830"/>
                </a:cubicBezTo>
                <a:lnTo>
                  <a:pt x="11309258" y="161630"/>
                </a:lnTo>
                <a:lnTo>
                  <a:pt x="11349644" y="112682"/>
                </a:lnTo>
                <a:cubicBezTo>
                  <a:pt x="11419264" y="43061"/>
                  <a:pt x="11515445" y="0"/>
                  <a:pt x="11621683" y="0"/>
                </a:cubicBezTo>
                <a:cubicBezTo>
                  <a:pt x="11754481" y="0"/>
                  <a:pt x="11871563" y="67283"/>
                  <a:pt x="11940701" y="169620"/>
                </a:cubicBezTo>
                <a:lnTo>
                  <a:pt x="11961682" y="208276"/>
                </a:lnTo>
                <a:lnTo>
                  <a:pt x="11984984" y="201043"/>
                </a:lnTo>
                <a:cubicBezTo>
                  <a:pt x="12010029" y="195918"/>
                  <a:pt x="12035960" y="193227"/>
                  <a:pt x="12062519" y="193227"/>
                </a:cubicBezTo>
                <a:cubicBezTo>
                  <a:pt x="12221876" y="193227"/>
                  <a:pt x="12358604" y="290115"/>
                  <a:pt x="12417008" y="428198"/>
                </a:cubicBezTo>
                <a:lnTo>
                  <a:pt x="12431318" y="499080"/>
                </a:lnTo>
                <a:lnTo>
                  <a:pt x="12447241" y="499080"/>
                </a:lnTo>
                <a:lnTo>
                  <a:pt x="12447241" y="577949"/>
                </a:lnTo>
                <a:lnTo>
                  <a:pt x="12447241" y="1087460"/>
                </a:lnTo>
                <a:lnTo>
                  <a:pt x="0" y="1087460"/>
                </a:lnTo>
                <a:lnTo>
                  <a:pt x="0" y="499080"/>
                </a:lnTo>
                <a:lnTo>
                  <a:pt x="624" y="499080"/>
                </a:lnTo>
                <a:lnTo>
                  <a:pt x="0" y="495992"/>
                </a:lnTo>
                <a:cubicBezTo>
                  <a:pt x="0" y="361919"/>
                  <a:pt x="108688" y="253231"/>
                  <a:pt x="242761" y="253231"/>
                </a:cubicBezTo>
                <a:cubicBezTo>
                  <a:pt x="276279" y="253231"/>
                  <a:pt x="308211" y="260024"/>
                  <a:pt x="337255" y="272308"/>
                </a:cubicBezTo>
                <a:lnTo>
                  <a:pt x="345542" y="276806"/>
                </a:lnTo>
                <a:lnTo>
                  <a:pt x="346232" y="275782"/>
                </a:lnTo>
                <a:cubicBezTo>
                  <a:pt x="390163" y="231851"/>
                  <a:pt x="450853" y="204679"/>
                  <a:pt x="517890" y="204679"/>
                </a:cubicBezTo>
                <a:cubicBezTo>
                  <a:pt x="551408" y="204679"/>
                  <a:pt x="583340" y="211472"/>
                  <a:pt x="612383" y="223756"/>
                </a:cubicBezTo>
                <a:lnTo>
                  <a:pt x="630228" y="233442"/>
                </a:lnTo>
                <a:lnTo>
                  <a:pt x="662562" y="194252"/>
                </a:lnTo>
                <a:cubicBezTo>
                  <a:pt x="720283" y="136532"/>
                  <a:pt x="800023" y="100831"/>
                  <a:pt x="888101" y="100831"/>
                </a:cubicBezTo>
                <a:cubicBezTo>
                  <a:pt x="954160" y="100831"/>
                  <a:pt x="1015529" y="120913"/>
                  <a:pt x="1066435" y="155304"/>
                </a:cubicBezTo>
                <a:lnTo>
                  <a:pt x="1100417" y="183342"/>
                </a:lnTo>
                <a:lnTo>
                  <a:pt x="1104863" y="181962"/>
                </a:lnTo>
                <a:cubicBezTo>
                  <a:pt x="1120666" y="178728"/>
                  <a:pt x="1137029" y="177030"/>
                  <a:pt x="1153788" y="177030"/>
                </a:cubicBezTo>
                <a:cubicBezTo>
                  <a:pt x="1187307" y="177030"/>
                  <a:pt x="1219238" y="183823"/>
                  <a:pt x="1248282" y="196107"/>
                </a:cubicBezTo>
                <a:lnTo>
                  <a:pt x="1268599" y="207135"/>
                </a:lnTo>
                <a:lnTo>
                  <a:pt x="1286587" y="173994"/>
                </a:lnTo>
                <a:cubicBezTo>
                  <a:pt x="1353237" y="75338"/>
                  <a:pt x="1466109" y="10475"/>
                  <a:pt x="1594130" y="10475"/>
                </a:cubicBezTo>
                <a:cubicBezTo>
                  <a:pt x="1722151" y="10475"/>
                  <a:pt x="1835022" y="75338"/>
                  <a:pt x="1901673" y="173994"/>
                </a:cubicBezTo>
                <a:lnTo>
                  <a:pt x="1912501" y="193944"/>
                </a:lnTo>
                <a:lnTo>
                  <a:pt x="1940834" y="185149"/>
                </a:lnTo>
                <a:cubicBezTo>
                  <a:pt x="1953872" y="182481"/>
                  <a:pt x="1967371" y="181080"/>
                  <a:pt x="1981198" y="181080"/>
                </a:cubicBezTo>
                <a:cubicBezTo>
                  <a:pt x="2008850" y="181080"/>
                  <a:pt x="2035194" y="186684"/>
                  <a:pt x="2059155" y="196819"/>
                </a:cubicBezTo>
                <a:lnTo>
                  <a:pt x="2070377" y="204385"/>
                </a:lnTo>
                <a:lnTo>
                  <a:pt x="2111611" y="176585"/>
                </a:lnTo>
                <a:cubicBezTo>
                  <a:pt x="2135572" y="166450"/>
                  <a:pt x="2161915" y="160846"/>
                  <a:pt x="2189570" y="160846"/>
                </a:cubicBezTo>
                <a:cubicBezTo>
                  <a:pt x="2217223" y="160846"/>
                  <a:pt x="2243567" y="166450"/>
                  <a:pt x="2267528" y="176585"/>
                </a:cubicBezTo>
                <a:lnTo>
                  <a:pt x="2324178" y="214779"/>
                </a:lnTo>
                <a:lnTo>
                  <a:pt x="2341923" y="182086"/>
                </a:lnTo>
                <a:cubicBezTo>
                  <a:pt x="2408573" y="83430"/>
                  <a:pt x="2521444" y="18567"/>
                  <a:pt x="2649466" y="18567"/>
                </a:cubicBezTo>
                <a:cubicBezTo>
                  <a:pt x="2777487" y="18567"/>
                  <a:pt x="2890358" y="83430"/>
                  <a:pt x="2957008" y="182086"/>
                </a:cubicBezTo>
                <a:lnTo>
                  <a:pt x="2982794" y="229592"/>
                </a:lnTo>
                <a:lnTo>
                  <a:pt x="3031403" y="196819"/>
                </a:lnTo>
                <a:cubicBezTo>
                  <a:pt x="3055364" y="186684"/>
                  <a:pt x="3081708" y="181080"/>
                  <a:pt x="3109361" y="181080"/>
                </a:cubicBezTo>
                <a:cubicBezTo>
                  <a:pt x="3137014" y="181080"/>
                  <a:pt x="3163358" y="186684"/>
                  <a:pt x="3187319" y="196819"/>
                </a:cubicBezTo>
                <a:lnTo>
                  <a:pt x="3231344" y="226502"/>
                </a:lnTo>
                <a:lnTo>
                  <a:pt x="3263369" y="204911"/>
                </a:lnTo>
                <a:cubicBezTo>
                  <a:pt x="3287329" y="194776"/>
                  <a:pt x="3313673" y="189172"/>
                  <a:pt x="3341326" y="189172"/>
                </a:cubicBezTo>
                <a:cubicBezTo>
                  <a:pt x="3368978" y="189172"/>
                  <a:pt x="3395322" y="194776"/>
                  <a:pt x="3419283" y="204911"/>
                </a:cubicBezTo>
                <a:lnTo>
                  <a:pt x="3463290" y="234581"/>
                </a:lnTo>
                <a:lnTo>
                  <a:pt x="3484811" y="194932"/>
                </a:lnTo>
                <a:cubicBezTo>
                  <a:pt x="3542131" y="110088"/>
                  <a:pt x="3639200" y="54305"/>
                  <a:pt x="3749298" y="54305"/>
                </a:cubicBezTo>
                <a:cubicBezTo>
                  <a:pt x="3815357" y="54305"/>
                  <a:pt x="3876726" y="74387"/>
                  <a:pt x="3927633" y="108778"/>
                </a:cubicBezTo>
                <a:lnTo>
                  <a:pt x="3961614" y="136816"/>
                </a:lnTo>
                <a:lnTo>
                  <a:pt x="3966059" y="135436"/>
                </a:lnTo>
                <a:cubicBezTo>
                  <a:pt x="3981863" y="132202"/>
                  <a:pt x="3998227" y="130504"/>
                  <a:pt x="4014984" y="130504"/>
                </a:cubicBezTo>
                <a:cubicBezTo>
                  <a:pt x="4065262" y="130504"/>
                  <a:pt x="4111970" y="145788"/>
                  <a:pt x="4150716" y="171964"/>
                </a:cubicBezTo>
                <a:lnTo>
                  <a:pt x="4169250" y="187257"/>
                </a:lnTo>
                <a:lnTo>
                  <a:pt x="4211291" y="136305"/>
                </a:lnTo>
                <a:cubicBezTo>
                  <a:pt x="4278404" y="69188"/>
                  <a:pt x="4371127" y="27676"/>
                  <a:pt x="4473544" y="27676"/>
                </a:cubicBezTo>
                <a:cubicBezTo>
                  <a:pt x="4601566" y="27676"/>
                  <a:pt x="4714436" y="92539"/>
                  <a:pt x="4781086" y="191195"/>
                </a:cubicBezTo>
                <a:lnTo>
                  <a:pt x="4791915" y="211145"/>
                </a:lnTo>
                <a:lnTo>
                  <a:pt x="4820248" y="202350"/>
                </a:lnTo>
                <a:cubicBezTo>
                  <a:pt x="4833286" y="199682"/>
                  <a:pt x="4846785" y="198281"/>
                  <a:pt x="4860612" y="198281"/>
                </a:cubicBezTo>
                <a:cubicBezTo>
                  <a:pt x="4888264" y="198281"/>
                  <a:pt x="4914609" y="203885"/>
                  <a:pt x="4938569" y="214020"/>
                </a:cubicBezTo>
                <a:lnTo>
                  <a:pt x="4949791" y="221586"/>
                </a:lnTo>
                <a:lnTo>
                  <a:pt x="4991026" y="193786"/>
                </a:lnTo>
                <a:cubicBezTo>
                  <a:pt x="5014986" y="183651"/>
                  <a:pt x="5041333" y="178047"/>
                  <a:pt x="5068984" y="178047"/>
                </a:cubicBezTo>
                <a:cubicBezTo>
                  <a:pt x="5096637" y="178047"/>
                  <a:pt x="5122980" y="183651"/>
                  <a:pt x="5146941" y="193786"/>
                </a:cubicBezTo>
                <a:lnTo>
                  <a:pt x="5187863" y="221376"/>
                </a:lnTo>
                <a:lnTo>
                  <a:pt x="5209188" y="182086"/>
                </a:lnTo>
                <a:cubicBezTo>
                  <a:pt x="5275839" y="83430"/>
                  <a:pt x="5388710" y="18567"/>
                  <a:pt x="5516730" y="18567"/>
                </a:cubicBezTo>
                <a:cubicBezTo>
                  <a:pt x="5644752" y="18567"/>
                  <a:pt x="5757623" y="83430"/>
                  <a:pt x="5824273" y="182086"/>
                </a:cubicBezTo>
                <a:lnTo>
                  <a:pt x="5851111" y="231534"/>
                </a:lnTo>
                <a:lnTo>
                  <a:pt x="5890599" y="204911"/>
                </a:lnTo>
                <a:cubicBezTo>
                  <a:pt x="5914559" y="194776"/>
                  <a:pt x="5940904" y="189172"/>
                  <a:pt x="5968556" y="189172"/>
                </a:cubicBezTo>
                <a:cubicBezTo>
                  <a:pt x="6051514" y="189172"/>
                  <a:pt x="6122691" y="239610"/>
                  <a:pt x="6153095" y="311493"/>
                </a:cubicBezTo>
                <a:lnTo>
                  <a:pt x="6155683" y="324308"/>
                </a:lnTo>
                <a:lnTo>
                  <a:pt x="6168148" y="305821"/>
                </a:lnTo>
                <a:cubicBezTo>
                  <a:pt x="6204391" y="269578"/>
                  <a:pt x="6254460" y="247161"/>
                  <a:pt x="6309765" y="247161"/>
                </a:cubicBezTo>
                <a:cubicBezTo>
                  <a:pt x="6365071" y="247161"/>
                  <a:pt x="6415140" y="269578"/>
                  <a:pt x="6451384" y="305821"/>
                </a:cubicBezTo>
                <a:lnTo>
                  <a:pt x="6455468" y="311879"/>
                </a:lnTo>
                <a:lnTo>
                  <a:pt x="6493196" y="255922"/>
                </a:lnTo>
                <a:cubicBezTo>
                  <a:pt x="6529439" y="219679"/>
                  <a:pt x="6579509" y="197262"/>
                  <a:pt x="6634814" y="197262"/>
                </a:cubicBezTo>
                <a:cubicBezTo>
                  <a:pt x="6662467" y="197262"/>
                  <a:pt x="6688811" y="202866"/>
                  <a:pt x="6712772" y="213001"/>
                </a:cubicBezTo>
                <a:lnTo>
                  <a:pt x="6715001" y="214503"/>
                </a:lnTo>
                <a:lnTo>
                  <a:pt x="6719040" y="207061"/>
                </a:lnTo>
                <a:cubicBezTo>
                  <a:pt x="6772903" y="127334"/>
                  <a:pt x="6864119" y="74915"/>
                  <a:pt x="6967578" y="74915"/>
                </a:cubicBezTo>
                <a:cubicBezTo>
                  <a:pt x="7050346" y="74915"/>
                  <a:pt x="7125277" y="108463"/>
                  <a:pt x="7179517" y="162703"/>
                </a:cubicBezTo>
                <a:lnTo>
                  <a:pt x="7182337" y="166120"/>
                </a:lnTo>
                <a:lnTo>
                  <a:pt x="7200894" y="164250"/>
                </a:lnTo>
                <a:cubicBezTo>
                  <a:pt x="7221586" y="164250"/>
                  <a:pt x="7241788" y="166347"/>
                  <a:pt x="7261300" y="170339"/>
                </a:cubicBezTo>
                <a:lnTo>
                  <a:pt x="7314133" y="186739"/>
                </a:lnTo>
                <a:lnTo>
                  <a:pt x="7320357" y="175272"/>
                </a:lnTo>
                <a:cubicBezTo>
                  <a:pt x="7391798" y="69525"/>
                  <a:pt x="7512782" y="0"/>
                  <a:pt x="7650004" y="0"/>
                </a:cubicBezTo>
                <a:close/>
              </a:path>
            </a:pathLst>
          </a:custGeom>
          <a:solidFill>
            <a:srgbClr val="1357AC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DC2284F-B597-B848-8C8D-F61F3067F68B}"/>
              </a:ext>
            </a:extLst>
          </p:cNvPr>
          <p:cNvSpPr/>
          <p:nvPr userDrawn="1"/>
        </p:nvSpPr>
        <p:spPr>
          <a:xfrm flipH="1">
            <a:off x="7302569" y="6255676"/>
            <a:ext cx="1331843" cy="824517"/>
          </a:xfrm>
          <a:custGeom>
            <a:avLst/>
            <a:gdLst>
              <a:gd name="connsiteX0" fmla="*/ 2349433 w 3970220"/>
              <a:gd name="connsiteY0" fmla="*/ 0 h 2457884"/>
              <a:gd name="connsiteX1" fmla="*/ 3479610 w 3970220"/>
              <a:gd name="connsiteY1" fmla="*/ 921121 h 2457884"/>
              <a:gd name="connsiteX2" fmla="*/ 3490601 w 3970220"/>
              <a:gd name="connsiteY2" fmla="*/ 993136 h 2457884"/>
              <a:gd name="connsiteX3" fmla="*/ 3506160 w 3970220"/>
              <a:gd name="connsiteY3" fmla="*/ 997966 h 2457884"/>
              <a:gd name="connsiteX4" fmla="*/ 3970220 w 3970220"/>
              <a:gd name="connsiteY4" fmla="*/ 1698070 h 2457884"/>
              <a:gd name="connsiteX5" fmla="*/ 3288093 w 3970220"/>
              <a:gd name="connsiteY5" fmla="*/ 2453961 h 2457884"/>
              <a:gd name="connsiteX6" fmla="*/ 3216918 w 3970220"/>
              <a:gd name="connsiteY6" fmla="*/ 2457555 h 2457884"/>
              <a:gd name="connsiteX7" fmla="*/ 3216918 w 3970220"/>
              <a:gd name="connsiteY7" fmla="*/ 2457884 h 2457884"/>
              <a:gd name="connsiteX8" fmla="*/ 3210406 w 3970220"/>
              <a:gd name="connsiteY8" fmla="*/ 2457884 h 2457884"/>
              <a:gd name="connsiteX9" fmla="*/ 759814 w 3970220"/>
              <a:gd name="connsiteY9" fmla="*/ 2457884 h 2457884"/>
              <a:gd name="connsiteX10" fmla="*/ 715909 w 3970220"/>
              <a:gd name="connsiteY10" fmla="*/ 2457884 h 2457884"/>
              <a:gd name="connsiteX11" fmla="*/ 715909 w 3970220"/>
              <a:gd name="connsiteY11" fmla="*/ 2455667 h 2457884"/>
              <a:gd name="connsiteX12" fmla="*/ 682127 w 3970220"/>
              <a:gd name="connsiteY12" fmla="*/ 2453961 h 2457884"/>
              <a:gd name="connsiteX13" fmla="*/ 0 w 3970220"/>
              <a:gd name="connsiteY13" fmla="*/ 1698070 h 2457884"/>
              <a:gd name="connsiteX14" fmla="*/ 464060 w 3970220"/>
              <a:gd name="connsiteY14" fmla="*/ 997966 h 2457884"/>
              <a:gd name="connsiteX15" fmla="*/ 589421 w 3970220"/>
              <a:gd name="connsiteY15" fmla="*/ 959052 h 2457884"/>
              <a:gd name="connsiteX16" fmla="*/ 619937 w 3970220"/>
              <a:gd name="connsiteY16" fmla="*/ 860745 h 2457884"/>
              <a:gd name="connsiteX17" fmla="*/ 1119170 w 3970220"/>
              <a:gd name="connsiteY17" fmla="*/ 529831 h 2457884"/>
              <a:gd name="connsiteX18" fmla="*/ 1330067 w 3970220"/>
              <a:gd name="connsiteY18" fmla="*/ 572409 h 2457884"/>
              <a:gd name="connsiteX19" fmla="*/ 1349232 w 3970220"/>
              <a:gd name="connsiteY19" fmla="*/ 582811 h 2457884"/>
              <a:gd name="connsiteX20" fmla="*/ 1362832 w 3970220"/>
              <a:gd name="connsiteY20" fmla="*/ 555423 h 2457884"/>
              <a:gd name="connsiteX21" fmla="*/ 2349433 w 3970220"/>
              <a:gd name="connsiteY21" fmla="*/ 0 h 245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70220" h="2457884">
                <a:moveTo>
                  <a:pt x="2349433" y="0"/>
                </a:moveTo>
                <a:cubicBezTo>
                  <a:pt x="2906916" y="0"/>
                  <a:pt x="3372040" y="395439"/>
                  <a:pt x="3479610" y="921121"/>
                </a:cubicBezTo>
                <a:lnTo>
                  <a:pt x="3490601" y="993136"/>
                </a:lnTo>
                <a:lnTo>
                  <a:pt x="3506160" y="997966"/>
                </a:lnTo>
                <a:cubicBezTo>
                  <a:pt x="3778869" y="1113312"/>
                  <a:pt x="3970220" y="1383345"/>
                  <a:pt x="3970220" y="1698070"/>
                </a:cubicBezTo>
                <a:cubicBezTo>
                  <a:pt x="3970220" y="2091477"/>
                  <a:pt x="3671234" y="2415051"/>
                  <a:pt x="3288093" y="2453961"/>
                </a:cubicBezTo>
                <a:lnTo>
                  <a:pt x="3216918" y="2457555"/>
                </a:lnTo>
                <a:lnTo>
                  <a:pt x="3216918" y="2457884"/>
                </a:lnTo>
                <a:lnTo>
                  <a:pt x="3210406" y="2457884"/>
                </a:lnTo>
                <a:lnTo>
                  <a:pt x="759814" y="2457884"/>
                </a:lnTo>
                <a:lnTo>
                  <a:pt x="715909" y="2457884"/>
                </a:lnTo>
                <a:lnTo>
                  <a:pt x="715909" y="2455667"/>
                </a:lnTo>
                <a:lnTo>
                  <a:pt x="682127" y="2453961"/>
                </a:lnTo>
                <a:cubicBezTo>
                  <a:pt x="298986" y="2415051"/>
                  <a:pt x="0" y="2091477"/>
                  <a:pt x="0" y="1698070"/>
                </a:cubicBezTo>
                <a:cubicBezTo>
                  <a:pt x="0" y="1383345"/>
                  <a:pt x="191351" y="1113312"/>
                  <a:pt x="464060" y="997966"/>
                </a:cubicBezTo>
                <a:lnTo>
                  <a:pt x="589421" y="959052"/>
                </a:lnTo>
                <a:lnTo>
                  <a:pt x="619937" y="860745"/>
                </a:lnTo>
                <a:cubicBezTo>
                  <a:pt x="702189" y="666281"/>
                  <a:pt x="894744" y="529831"/>
                  <a:pt x="1119170" y="529831"/>
                </a:cubicBezTo>
                <a:cubicBezTo>
                  <a:pt x="1193978" y="529831"/>
                  <a:pt x="1265246" y="544992"/>
                  <a:pt x="1330067" y="572409"/>
                </a:cubicBezTo>
                <a:lnTo>
                  <a:pt x="1349232" y="582811"/>
                </a:lnTo>
                <a:lnTo>
                  <a:pt x="1362832" y="555423"/>
                </a:lnTo>
                <a:cubicBezTo>
                  <a:pt x="1565161" y="222434"/>
                  <a:pt x="1931321" y="0"/>
                  <a:pt x="23494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60698" y="1502899"/>
            <a:ext cx="10515600" cy="4351338"/>
          </a:xfrm>
        </p:spPr>
        <p:txBody>
          <a:bodyPr/>
          <a:lstStyle>
            <a:lvl1pPr>
              <a:buClr>
                <a:schemeClr val="accent5">
                  <a:lumMod val="50000"/>
                </a:schemeClr>
              </a:buClr>
              <a:defRPr/>
            </a:lvl1pPr>
            <a:lvl2pPr>
              <a:buClr>
                <a:schemeClr val="accent5">
                  <a:lumMod val="50000"/>
                </a:schemeClr>
              </a:buClr>
              <a:defRPr/>
            </a:lvl2pPr>
            <a:lvl3pPr>
              <a:buClr>
                <a:schemeClr val="accent5">
                  <a:lumMod val="50000"/>
                </a:schemeClr>
              </a:buClr>
              <a:defRPr/>
            </a:lvl3pPr>
            <a:lvl4pPr>
              <a:buClr>
                <a:schemeClr val="accent5">
                  <a:lumMod val="50000"/>
                </a:schemeClr>
              </a:buClr>
              <a:defRPr/>
            </a:lvl4pPr>
            <a:lvl5pPr>
              <a:buClr>
                <a:schemeClr val="accent5">
                  <a:lumMod val="50000"/>
                </a:schemeClr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BDB34F2-8DE9-B342-952A-76C6AD6F0215}"/>
              </a:ext>
            </a:extLst>
          </p:cNvPr>
          <p:cNvSpPr/>
          <p:nvPr userDrawn="1"/>
        </p:nvSpPr>
        <p:spPr bwMode="auto">
          <a:xfrm>
            <a:off x="5046492" y="6530244"/>
            <a:ext cx="1344012" cy="323850"/>
          </a:xfrm>
          <a:prstGeom prst="roundRect">
            <a:avLst/>
          </a:prstGeom>
          <a:noFill/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>
                <a:solidFill>
                  <a:srgbClr val="2E298E"/>
                </a:solidFill>
              </a:rPr>
              <a:t>Achievements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3E99D8E-4D67-B742-9A99-5EBEF4CEFA71}"/>
              </a:ext>
            </a:extLst>
          </p:cNvPr>
          <p:cNvSpPr/>
          <p:nvPr userDrawn="1"/>
        </p:nvSpPr>
        <p:spPr bwMode="auto">
          <a:xfrm>
            <a:off x="7284333" y="6530244"/>
            <a:ext cx="1344013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1">
                <a:solidFill>
                  <a:srgbClr val="2E298E"/>
                </a:solidFill>
              </a:rPr>
              <a:t>Conclusions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951810A-2463-7B4D-B78E-174E35E0BD64}"/>
              </a:ext>
            </a:extLst>
          </p:cNvPr>
          <p:cNvSpPr/>
          <p:nvPr userDrawn="1"/>
        </p:nvSpPr>
        <p:spPr bwMode="auto">
          <a:xfrm>
            <a:off x="9522176" y="6530244"/>
            <a:ext cx="1342816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>
                <a:solidFill>
                  <a:srgbClr val="2E298E"/>
                </a:solidFill>
              </a:rPr>
              <a:t>Q&amp;A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C18D9C2-08C3-1B4F-89EB-F4652E4A6458}"/>
              </a:ext>
            </a:extLst>
          </p:cNvPr>
          <p:cNvSpPr/>
          <p:nvPr userDrawn="1"/>
        </p:nvSpPr>
        <p:spPr bwMode="auto">
          <a:xfrm>
            <a:off x="2858129" y="6544742"/>
            <a:ext cx="1344012" cy="323850"/>
          </a:xfrm>
          <a:prstGeom prst="roundRect">
            <a:avLst/>
          </a:prstGeom>
          <a:noFill/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>
                <a:solidFill>
                  <a:srgbClr val="2E298E"/>
                </a:solidFill>
              </a:rPr>
              <a:t>Challenges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9F14A11-9E33-AF46-AAD2-1C94F14F4BE4}"/>
              </a:ext>
            </a:extLst>
          </p:cNvPr>
          <p:cNvSpPr/>
          <p:nvPr userDrawn="1"/>
        </p:nvSpPr>
        <p:spPr bwMode="auto">
          <a:xfrm>
            <a:off x="518169" y="6530244"/>
            <a:ext cx="1406296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>
                <a:solidFill>
                  <a:srgbClr val="2E298E"/>
                </a:solidFill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400045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0B1EA2B3-CE56-BF44-8BDF-A601554A5C72}"/>
              </a:ext>
            </a:extLst>
          </p:cNvPr>
          <p:cNvSpPr/>
          <p:nvPr userDrawn="1"/>
        </p:nvSpPr>
        <p:spPr>
          <a:xfrm flipH="1">
            <a:off x="-1378088" y="6220072"/>
            <a:ext cx="14514223" cy="1268043"/>
          </a:xfrm>
          <a:custGeom>
            <a:avLst/>
            <a:gdLst>
              <a:gd name="connsiteX0" fmla="*/ 7650004 w 12447241"/>
              <a:gd name="connsiteY0" fmla="*/ 0 h 1087460"/>
              <a:gd name="connsiteX1" fmla="*/ 7979652 w 12447241"/>
              <a:gd name="connsiteY1" fmla="*/ 175272 h 1087460"/>
              <a:gd name="connsiteX2" fmla="*/ 7992997 w 12447241"/>
              <a:gd name="connsiteY2" fmla="*/ 199858 h 1087460"/>
              <a:gd name="connsiteX3" fmla="*/ 8043008 w 12447241"/>
              <a:gd name="connsiteY3" fmla="*/ 172713 h 1087460"/>
              <a:gd name="connsiteX4" fmla="*/ 8166050 w 12447241"/>
              <a:gd name="connsiteY4" fmla="*/ 147872 h 1087460"/>
              <a:gd name="connsiteX5" fmla="*/ 8342787 w 12447241"/>
              <a:gd name="connsiteY5" fmla="*/ 201858 h 1087460"/>
              <a:gd name="connsiteX6" fmla="*/ 8364586 w 12447241"/>
              <a:gd name="connsiteY6" fmla="*/ 219843 h 1087460"/>
              <a:gd name="connsiteX7" fmla="*/ 8376701 w 12447241"/>
              <a:gd name="connsiteY7" fmla="*/ 197522 h 1087460"/>
              <a:gd name="connsiteX8" fmla="*/ 8706348 w 12447241"/>
              <a:gd name="connsiteY8" fmla="*/ 22250 h 1087460"/>
              <a:gd name="connsiteX9" fmla="*/ 8987452 w 12447241"/>
              <a:gd name="connsiteY9" fmla="*/ 138687 h 1087460"/>
              <a:gd name="connsiteX10" fmla="*/ 9015606 w 12447241"/>
              <a:gd name="connsiteY10" fmla="*/ 172810 h 1087460"/>
              <a:gd name="connsiteX11" fmla="*/ 9067385 w 12447241"/>
              <a:gd name="connsiteY11" fmla="*/ 167590 h 1087460"/>
              <a:gd name="connsiteX12" fmla="*/ 9289654 w 12447241"/>
              <a:gd name="connsiteY12" fmla="*/ 235483 h 1087460"/>
              <a:gd name="connsiteX13" fmla="*/ 9299025 w 12447241"/>
              <a:gd name="connsiteY13" fmla="*/ 243215 h 1087460"/>
              <a:gd name="connsiteX14" fmla="*/ 9300440 w 12447241"/>
              <a:gd name="connsiteY14" fmla="*/ 242047 h 1087460"/>
              <a:gd name="connsiteX15" fmla="*/ 9464925 w 12447241"/>
              <a:gd name="connsiteY15" fmla="*/ 191804 h 1087460"/>
              <a:gd name="connsiteX16" fmla="*/ 9524215 w 12447241"/>
              <a:gd name="connsiteY16" fmla="*/ 197781 h 1087460"/>
              <a:gd name="connsiteX17" fmla="*/ 9578956 w 12447241"/>
              <a:gd name="connsiteY17" fmla="*/ 214773 h 1087460"/>
              <a:gd name="connsiteX18" fmla="*/ 9614119 w 12447241"/>
              <a:gd name="connsiteY18" fmla="*/ 172155 h 1087460"/>
              <a:gd name="connsiteX19" fmla="*/ 9822143 w 12447241"/>
              <a:gd name="connsiteY19" fmla="*/ 85989 h 1087460"/>
              <a:gd name="connsiteX20" fmla="*/ 10030167 w 12447241"/>
              <a:gd name="connsiteY20" fmla="*/ 172155 h 1087460"/>
              <a:gd name="connsiteX21" fmla="*/ 10040238 w 12447241"/>
              <a:gd name="connsiteY21" fmla="*/ 184362 h 1087460"/>
              <a:gd name="connsiteX22" fmla="*/ 10072951 w 12447241"/>
              <a:gd name="connsiteY22" fmla="*/ 181064 h 1087460"/>
              <a:gd name="connsiteX23" fmla="*/ 10163773 w 12447241"/>
              <a:gd name="connsiteY23" fmla="*/ 199400 h 1087460"/>
              <a:gd name="connsiteX24" fmla="*/ 10181464 w 12447241"/>
              <a:gd name="connsiteY24" fmla="*/ 209003 h 1087460"/>
              <a:gd name="connsiteX25" fmla="*/ 10199773 w 12447241"/>
              <a:gd name="connsiteY25" fmla="*/ 175272 h 1087460"/>
              <a:gd name="connsiteX26" fmla="*/ 10529420 w 12447241"/>
              <a:gd name="connsiteY26" fmla="*/ 0 h 1087460"/>
              <a:gd name="connsiteX27" fmla="*/ 10859067 w 12447241"/>
              <a:gd name="connsiteY27" fmla="*/ 175272 h 1087460"/>
              <a:gd name="connsiteX28" fmla="*/ 10869417 w 12447241"/>
              <a:gd name="connsiteY28" fmla="*/ 194339 h 1087460"/>
              <a:gd name="connsiteX29" fmla="*/ 10887222 w 12447241"/>
              <a:gd name="connsiteY29" fmla="*/ 188812 h 1087460"/>
              <a:gd name="connsiteX30" fmla="*/ 10946331 w 12447241"/>
              <a:gd name="connsiteY30" fmla="*/ 182854 h 1087460"/>
              <a:gd name="connsiteX31" fmla="*/ 11005440 w 12447241"/>
              <a:gd name="connsiteY31" fmla="*/ 188812 h 1087460"/>
              <a:gd name="connsiteX32" fmla="*/ 11053898 w 12447241"/>
              <a:gd name="connsiteY32" fmla="*/ 203855 h 1087460"/>
              <a:gd name="connsiteX33" fmla="*/ 11061040 w 12447241"/>
              <a:gd name="connsiteY33" fmla="*/ 197962 h 1087460"/>
              <a:gd name="connsiteX34" fmla="*/ 11225024 w 12447241"/>
              <a:gd name="connsiteY34" fmla="*/ 147872 h 1087460"/>
              <a:gd name="connsiteX35" fmla="*/ 11284133 w 12447241"/>
              <a:gd name="connsiteY35" fmla="*/ 153830 h 1087460"/>
              <a:gd name="connsiteX36" fmla="*/ 11309258 w 12447241"/>
              <a:gd name="connsiteY36" fmla="*/ 161630 h 1087460"/>
              <a:gd name="connsiteX37" fmla="*/ 11349644 w 12447241"/>
              <a:gd name="connsiteY37" fmla="*/ 112682 h 1087460"/>
              <a:gd name="connsiteX38" fmla="*/ 11621683 w 12447241"/>
              <a:gd name="connsiteY38" fmla="*/ 0 h 1087460"/>
              <a:gd name="connsiteX39" fmla="*/ 11940701 w 12447241"/>
              <a:gd name="connsiteY39" fmla="*/ 169620 h 1087460"/>
              <a:gd name="connsiteX40" fmla="*/ 11961682 w 12447241"/>
              <a:gd name="connsiteY40" fmla="*/ 208276 h 1087460"/>
              <a:gd name="connsiteX41" fmla="*/ 11984984 w 12447241"/>
              <a:gd name="connsiteY41" fmla="*/ 201043 h 1087460"/>
              <a:gd name="connsiteX42" fmla="*/ 12062519 w 12447241"/>
              <a:gd name="connsiteY42" fmla="*/ 193227 h 1087460"/>
              <a:gd name="connsiteX43" fmla="*/ 12417008 w 12447241"/>
              <a:gd name="connsiteY43" fmla="*/ 428198 h 1087460"/>
              <a:gd name="connsiteX44" fmla="*/ 12431318 w 12447241"/>
              <a:gd name="connsiteY44" fmla="*/ 499080 h 1087460"/>
              <a:gd name="connsiteX45" fmla="*/ 12447241 w 12447241"/>
              <a:gd name="connsiteY45" fmla="*/ 499080 h 1087460"/>
              <a:gd name="connsiteX46" fmla="*/ 12447241 w 12447241"/>
              <a:gd name="connsiteY46" fmla="*/ 577949 h 1087460"/>
              <a:gd name="connsiteX47" fmla="*/ 12447241 w 12447241"/>
              <a:gd name="connsiteY47" fmla="*/ 1087460 h 1087460"/>
              <a:gd name="connsiteX48" fmla="*/ 0 w 12447241"/>
              <a:gd name="connsiteY48" fmla="*/ 1087460 h 1087460"/>
              <a:gd name="connsiteX49" fmla="*/ 0 w 12447241"/>
              <a:gd name="connsiteY49" fmla="*/ 499080 h 1087460"/>
              <a:gd name="connsiteX50" fmla="*/ 624 w 12447241"/>
              <a:gd name="connsiteY50" fmla="*/ 499080 h 1087460"/>
              <a:gd name="connsiteX51" fmla="*/ 0 w 12447241"/>
              <a:gd name="connsiteY51" fmla="*/ 495992 h 1087460"/>
              <a:gd name="connsiteX52" fmla="*/ 242761 w 12447241"/>
              <a:gd name="connsiteY52" fmla="*/ 253231 h 1087460"/>
              <a:gd name="connsiteX53" fmla="*/ 337255 w 12447241"/>
              <a:gd name="connsiteY53" fmla="*/ 272308 h 1087460"/>
              <a:gd name="connsiteX54" fmla="*/ 345542 w 12447241"/>
              <a:gd name="connsiteY54" fmla="*/ 276806 h 1087460"/>
              <a:gd name="connsiteX55" fmla="*/ 346232 w 12447241"/>
              <a:gd name="connsiteY55" fmla="*/ 275782 h 1087460"/>
              <a:gd name="connsiteX56" fmla="*/ 517890 w 12447241"/>
              <a:gd name="connsiteY56" fmla="*/ 204679 h 1087460"/>
              <a:gd name="connsiteX57" fmla="*/ 612383 w 12447241"/>
              <a:gd name="connsiteY57" fmla="*/ 223756 h 1087460"/>
              <a:gd name="connsiteX58" fmla="*/ 630228 w 12447241"/>
              <a:gd name="connsiteY58" fmla="*/ 233442 h 1087460"/>
              <a:gd name="connsiteX59" fmla="*/ 662562 w 12447241"/>
              <a:gd name="connsiteY59" fmla="*/ 194252 h 1087460"/>
              <a:gd name="connsiteX60" fmla="*/ 888101 w 12447241"/>
              <a:gd name="connsiteY60" fmla="*/ 100831 h 1087460"/>
              <a:gd name="connsiteX61" fmla="*/ 1066435 w 12447241"/>
              <a:gd name="connsiteY61" fmla="*/ 155304 h 1087460"/>
              <a:gd name="connsiteX62" fmla="*/ 1100417 w 12447241"/>
              <a:gd name="connsiteY62" fmla="*/ 183342 h 1087460"/>
              <a:gd name="connsiteX63" fmla="*/ 1104863 w 12447241"/>
              <a:gd name="connsiteY63" fmla="*/ 181962 h 1087460"/>
              <a:gd name="connsiteX64" fmla="*/ 1153788 w 12447241"/>
              <a:gd name="connsiteY64" fmla="*/ 177030 h 1087460"/>
              <a:gd name="connsiteX65" fmla="*/ 1248282 w 12447241"/>
              <a:gd name="connsiteY65" fmla="*/ 196107 h 1087460"/>
              <a:gd name="connsiteX66" fmla="*/ 1268599 w 12447241"/>
              <a:gd name="connsiteY66" fmla="*/ 207135 h 1087460"/>
              <a:gd name="connsiteX67" fmla="*/ 1286587 w 12447241"/>
              <a:gd name="connsiteY67" fmla="*/ 173994 h 1087460"/>
              <a:gd name="connsiteX68" fmla="*/ 1594130 w 12447241"/>
              <a:gd name="connsiteY68" fmla="*/ 10475 h 1087460"/>
              <a:gd name="connsiteX69" fmla="*/ 1901673 w 12447241"/>
              <a:gd name="connsiteY69" fmla="*/ 173994 h 1087460"/>
              <a:gd name="connsiteX70" fmla="*/ 1912501 w 12447241"/>
              <a:gd name="connsiteY70" fmla="*/ 193944 h 1087460"/>
              <a:gd name="connsiteX71" fmla="*/ 1940834 w 12447241"/>
              <a:gd name="connsiteY71" fmla="*/ 185149 h 1087460"/>
              <a:gd name="connsiteX72" fmla="*/ 1981198 w 12447241"/>
              <a:gd name="connsiteY72" fmla="*/ 181080 h 1087460"/>
              <a:gd name="connsiteX73" fmla="*/ 2059155 w 12447241"/>
              <a:gd name="connsiteY73" fmla="*/ 196819 h 1087460"/>
              <a:gd name="connsiteX74" fmla="*/ 2070377 w 12447241"/>
              <a:gd name="connsiteY74" fmla="*/ 204385 h 1087460"/>
              <a:gd name="connsiteX75" fmla="*/ 2111611 w 12447241"/>
              <a:gd name="connsiteY75" fmla="*/ 176585 h 1087460"/>
              <a:gd name="connsiteX76" fmla="*/ 2189570 w 12447241"/>
              <a:gd name="connsiteY76" fmla="*/ 160846 h 1087460"/>
              <a:gd name="connsiteX77" fmla="*/ 2267528 w 12447241"/>
              <a:gd name="connsiteY77" fmla="*/ 176585 h 1087460"/>
              <a:gd name="connsiteX78" fmla="*/ 2324178 w 12447241"/>
              <a:gd name="connsiteY78" fmla="*/ 214779 h 1087460"/>
              <a:gd name="connsiteX79" fmla="*/ 2341923 w 12447241"/>
              <a:gd name="connsiteY79" fmla="*/ 182086 h 1087460"/>
              <a:gd name="connsiteX80" fmla="*/ 2649466 w 12447241"/>
              <a:gd name="connsiteY80" fmla="*/ 18567 h 1087460"/>
              <a:gd name="connsiteX81" fmla="*/ 2957008 w 12447241"/>
              <a:gd name="connsiteY81" fmla="*/ 182086 h 1087460"/>
              <a:gd name="connsiteX82" fmla="*/ 2982794 w 12447241"/>
              <a:gd name="connsiteY82" fmla="*/ 229592 h 1087460"/>
              <a:gd name="connsiteX83" fmla="*/ 3031403 w 12447241"/>
              <a:gd name="connsiteY83" fmla="*/ 196819 h 1087460"/>
              <a:gd name="connsiteX84" fmla="*/ 3109361 w 12447241"/>
              <a:gd name="connsiteY84" fmla="*/ 181080 h 1087460"/>
              <a:gd name="connsiteX85" fmla="*/ 3187319 w 12447241"/>
              <a:gd name="connsiteY85" fmla="*/ 196819 h 1087460"/>
              <a:gd name="connsiteX86" fmla="*/ 3231344 w 12447241"/>
              <a:gd name="connsiteY86" fmla="*/ 226502 h 1087460"/>
              <a:gd name="connsiteX87" fmla="*/ 3263369 w 12447241"/>
              <a:gd name="connsiteY87" fmla="*/ 204911 h 1087460"/>
              <a:gd name="connsiteX88" fmla="*/ 3341326 w 12447241"/>
              <a:gd name="connsiteY88" fmla="*/ 189172 h 1087460"/>
              <a:gd name="connsiteX89" fmla="*/ 3419283 w 12447241"/>
              <a:gd name="connsiteY89" fmla="*/ 204911 h 1087460"/>
              <a:gd name="connsiteX90" fmla="*/ 3463290 w 12447241"/>
              <a:gd name="connsiteY90" fmla="*/ 234581 h 1087460"/>
              <a:gd name="connsiteX91" fmla="*/ 3484811 w 12447241"/>
              <a:gd name="connsiteY91" fmla="*/ 194932 h 1087460"/>
              <a:gd name="connsiteX92" fmla="*/ 3749298 w 12447241"/>
              <a:gd name="connsiteY92" fmla="*/ 54305 h 1087460"/>
              <a:gd name="connsiteX93" fmla="*/ 3927633 w 12447241"/>
              <a:gd name="connsiteY93" fmla="*/ 108778 h 1087460"/>
              <a:gd name="connsiteX94" fmla="*/ 3961614 w 12447241"/>
              <a:gd name="connsiteY94" fmla="*/ 136816 h 1087460"/>
              <a:gd name="connsiteX95" fmla="*/ 3966059 w 12447241"/>
              <a:gd name="connsiteY95" fmla="*/ 135436 h 1087460"/>
              <a:gd name="connsiteX96" fmla="*/ 4014984 w 12447241"/>
              <a:gd name="connsiteY96" fmla="*/ 130504 h 1087460"/>
              <a:gd name="connsiteX97" fmla="*/ 4150716 w 12447241"/>
              <a:gd name="connsiteY97" fmla="*/ 171964 h 1087460"/>
              <a:gd name="connsiteX98" fmla="*/ 4169250 w 12447241"/>
              <a:gd name="connsiteY98" fmla="*/ 187257 h 1087460"/>
              <a:gd name="connsiteX99" fmla="*/ 4211291 w 12447241"/>
              <a:gd name="connsiteY99" fmla="*/ 136305 h 1087460"/>
              <a:gd name="connsiteX100" fmla="*/ 4473544 w 12447241"/>
              <a:gd name="connsiteY100" fmla="*/ 27676 h 1087460"/>
              <a:gd name="connsiteX101" fmla="*/ 4781086 w 12447241"/>
              <a:gd name="connsiteY101" fmla="*/ 191195 h 1087460"/>
              <a:gd name="connsiteX102" fmla="*/ 4791915 w 12447241"/>
              <a:gd name="connsiteY102" fmla="*/ 211145 h 1087460"/>
              <a:gd name="connsiteX103" fmla="*/ 4820248 w 12447241"/>
              <a:gd name="connsiteY103" fmla="*/ 202350 h 1087460"/>
              <a:gd name="connsiteX104" fmla="*/ 4860612 w 12447241"/>
              <a:gd name="connsiteY104" fmla="*/ 198281 h 1087460"/>
              <a:gd name="connsiteX105" fmla="*/ 4938569 w 12447241"/>
              <a:gd name="connsiteY105" fmla="*/ 214020 h 1087460"/>
              <a:gd name="connsiteX106" fmla="*/ 4949791 w 12447241"/>
              <a:gd name="connsiteY106" fmla="*/ 221586 h 1087460"/>
              <a:gd name="connsiteX107" fmla="*/ 4991026 w 12447241"/>
              <a:gd name="connsiteY107" fmla="*/ 193786 h 1087460"/>
              <a:gd name="connsiteX108" fmla="*/ 5068984 w 12447241"/>
              <a:gd name="connsiteY108" fmla="*/ 178047 h 1087460"/>
              <a:gd name="connsiteX109" fmla="*/ 5146941 w 12447241"/>
              <a:gd name="connsiteY109" fmla="*/ 193786 h 1087460"/>
              <a:gd name="connsiteX110" fmla="*/ 5187863 w 12447241"/>
              <a:gd name="connsiteY110" fmla="*/ 221376 h 1087460"/>
              <a:gd name="connsiteX111" fmla="*/ 5209188 w 12447241"/>
              <a:gd name="connsiteY111" fmla="*/ 182086 h 1087460"/>
              <a:gd name="connsiteX112" fmla="*/ 5516730 w 12447241"/>
              <a:gd name="connsiteY112" fmla="*/ 18567 h 1087460"/>
              <a:gd name="connsiteX113" fmla="*/ 5824273 w 12447241"/>
              <a:gd name="connsiteY113" fmla="*/ 182086 h 1087460"/>
              <a:gd name="connsiteX114" fmla="*/ 5851111 w 12447241"/>
              <a:gd name="connsiteY114" fmla="*/ 231534 h 1087460"/>
              <a:gd name="connsiteX115" fmla="*/ 5890599 w 12447241"/>
              <a:gd name="connsiteY115" fmla="*/ 204911 h 1087460"/>
              <a:gd name="connsiteX116" fmla="*/ 5968556 w 12447241"/>
              <a:gd name="connsiteY116" fmla="*/ 189172 h 1087460"/>
              <a:gd name="connsiteX117" fmla="*/ 6153095 w 12447241"/>
              <a:gd name="connsiteY117" fmla="*/ 311493 h 1087460"/>
              <a:gd name="connsiteX118" fmla="*/ 6155683 w 12447241"/>
              <a:gd name="connsiteY118" fmla="*/ 324308 h 1087460"/>
              <a:gd name="connsiteX119" fmla="*/ 6168148 w 12447241"/>
              <a:gd name="connsiteY119" fmla="*/ 305821 h 1087460"/>
              <a:gd name="connsiteX120" fmla="*/ 6309765 w 12447241"/>
              <a:gd name="connsiteY120" fmla="*/ 247161 h 1087460"/>
              <a:gd name="connsiteX121" fmla="*/ 6451384 w 12447241"/>
              <a:gd name="connsiteY121" fmla="*/ 305821 h 1087460"/>
              <a:gd name="connsiteX122" fmla="*/ 6455468 w 12447241"/>
              <a:gd name="connsiteY122" fmla="*/ 311879 h 1087460"/>
              <a:gd name="connsiteX123" fmla="*/ 6493196 w 12447241"/>
              <a:gd name="connsiteY123" fmla="*/ 255922 h 1087460"/>
              <a:gd name="connsiteX124" fmla="*/ 6634814 w 12447241"/>
              <a:gd name="connsiteY124" fmla="*/ 197262 h 1087460"/>
              <a:gd name="connsiteX125" fmla="*/ 6712772 w 12447241"/>
              <a:gd name="connsiteY125" fmla="*/ 213001 h 1087460"/>
              <a:gd name="connsiteX126" fmla="*/ 6715001 w 12447241"/>
              <a:gd name="connsiteY126" fmla="*/ 214503 h 1087460"/>
              <a:gd name="connsiteX127" fmla="*/ 6719040 w 12447241"/>
              <a:gd name="connsiteY127" fmla="*/ 207061 h 1087460"/>
              <a:gd name="connsiteX128" fmla="*/ 6967578 w 12447241"/>
              <a:gd name="connsiteY128" fmla="*/ 74915 h 1087460"/>
              <a:gd name="connsiteX129" fmla="*/ 7179517 w 12447241"/>
              <a:gd name="connsiteY129" fmla="*/ 162703 h 1087460"/>
              <a:gd name="connsiteX130" fmla="*/ 7182337 w 12447241"/>
              <a:gd name="connsiteY130" fmla="*/ 166120 h 1087460"/>
              <a:gd name="connsiteX131" fmla="*/ 7200894 w 12447241"/>
              <a:gd name="connsiteY131" fmla="*/ 164250 h 1087460"/>
              <a:gd name="connsiteX132" fmla="*/ 7261300 w 12447241"/>
              <a:gd name="connsiteY132" fmla="*/ 170339 h 1087460"/>
              <a:gd name="connsiteX133" fmla="*/ 7314133 w 12447241"/>
              <a:gd name="connsiteY133" fmla="*/ 186739 h 1087460"/>
              <a:gd name="connsiteX134" fmla="*/ 7320357 w 12447241"/>
              <a:gd name="connsiteY134" fmla="*/ 175272 h 1087460"/>
              <a:gd name="connsiteX135" fmla="*/ 7650004 w 12447241"/>
              <a:gd name="connsiteY135" fmla="*/ 0 h 108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2447241" h="1087460">
                <a:moveTo>
                  <a:pt x="7650004" y="0"/>
                </a:moveTo>
                <a:cubicBezTo>
                  <a:pt x="7787227" y="0"/>
                  <a:pt x="7908211" y="69525"/>
                  <a:pt x="7979652" y="175272"/>
                </a:cubicBezTo>
                <a:lnTo>
                  <a:pt x="7992997" y="199858"/>
                </a:lnTo>
                <a:lnTo>
                  <a:pt x="8043008" y="172713"/>
                </a:lnTo>
                <a:cubicBezTo>
                  <a:pt x="8080826" y="156717"/>
                  <a:pt x="8122405" y="147872"/>
                  <a:pt x="8166050" y="147872"/>
                </a:cubicBezTo>
                <a:cubicBezTo>
                  <a:pt x="8231518" y="147872"/>
                  <a:pt x="8292337" y="167774"/>
                  <a:pt x="8342787" y="201858"/>
                </a:cubicBezTo>
                <a:lnTo>
                  <a:pt x="8364586" y="219843"/>
                </a:lnTo>
                <a:lnTo>
                  <a:pt x="8376701" y="197522"/>
                </a:lnTo>
                <a:cubicBezTo>
                  <a:pt x="8448142" y="91775"/>
                  <a:pt x="8569125" y="22250"/>
                  <a:pt x="8706348" y="22250"/>
                </a:cubicBezTo>
                <a:cubicBezTo>
                  <a:pt x="8816126" y="22250"/>
                  <a:pt x="8915511" y="66746"/>
                  <a:pt x="8987452" y="138687"/>
                </a:cubicBezTo>
                <a:lnTo>
                  <a:pt x="9015606" y="172810"/>
                </a:lnTo>
                <a:lnTo>
                  <a:pt x="9067385" y="167590"/>
                </a:lnTo>
                <a:cubicBezTo>
                  <a:pt x="9149719" y="167590"/>
                  <a:pt x="9226206" y="192619"/>
                  <a:pt x="9289654" y="235483"/>
                </a:cubicBezTo>
                <a:lnTo>
                  <a:pt x="9299025" y="243215"/>
                </a:lnTo>
                <a:lnTo>
                  <a:pt x="9300440" y="242047"/>
                </a:lnTo>
                <a:cubicBezTo>
                  <a:pt x="9347393" y="210326"/>
                  <a:pt x="9403996" y="191804"/>
                  <a:pt x="9464925" y="191804"/>
                </a:cubicBezTo>
                <a:cubicBezTo>
                  <a:pt x="9485235" y="191804"/>
                  <a:pt x="9505064" y="193862"/>
                  <a:pt x="9524215" y="197781"/>
                </a:cubicBezTo>
                <a:lnTo>
                  <a:pt x="9578956" y="214773"/>
                </a:lnTo>
                <a:lnTo>
                  <a:pt x="9614119" y="172155"/>
                </a:lnTo>
                <a:cubicBezTo>
                  <a:pt x="9667357" y="118917"/>
                  <a:pt x="9740904" y="85989"/>
                  <a:pt x="9822143" y="85989"/>
                </a:cubicBezTo>
                <a:cubicBezTo>
                  <a:pt x="9903381" y="85989"/>
                  <a:pt x="9976929" y="118917"/>
                  <a:pt x="10030167" y="172155"/>
                </a:cubicBezTo>
                <a:lnTo>
                  <a:pt x="10040238" y="184362"/>
                </a:lnTo>
                <a:lnTo>
                  <a:pt x="10072951" y="181064"/>
                </a:lnTo>
                <a:cubicBezTo>
                  <a:pt x="10105167" y="181064"/>
                  <a:pt x="10135858" y="187593"/>
                  <a:pt x="10163773" y="199400"/>
                </a:cubicBezTo>
                <a:lnTo>
                  <a:pt x="10181464" y="209003"/>
                </a:lnTo>
                <a:lnTo>
                  <a:pt x="10199773" y="175272"/>
                </a:lnTo>
                <a:cubicBezTo>
                  <a:pt x="10271214" y="69525"/>
                  <a:pt x="10392197" y="0"/>
                  <a:pt x="10529420" y="0"/>
                </a:cubicBezTo>
                <a:cubicBezTo>
                  <a:pt x="10666643" y="0"/>
                  <a:pt x="10787626" y="69525"/>
                  <a:pt x="10859067" y="175272"/>
                </a:cubicBezTo>
                <a:lnTo>
                  <a:pt x="10869417" y="194339"/>
                </a:lnTo>
                <a:lnTo>
                  <a:pt x="10887222" y="188812"/>
                </a:lnTo>
                <a:cubicBezTo>
                  <a:pt x="10906315" y="184906"/>
                  <a:pt x="10926083" y="182854"/>
                  <a:pt x="10946331" y="182854"/>
                </a:cubicBezTo>
                <a:cubicBezTo>
                  <a:pt x="10966579" y="182854"/>
                  <a:pt x="10986347" y="184906"/>
                  <a:pt x="11005440" y="188812"/>
                </a:cubicBezTo>
                <a:lnTo>
                  <a:pt x="11053898" y="203855"/>
                </a:lnTo>
                <a:lnTo>
                  <a:pt x="11061040" y="197962"/>
                </a:lnTo>
                <a:cubicBezTo>
                  <a:pt x="11107850" y="166338"/>
                  <a:pt x="11164281" y="147872"/>
                  <a:pt x="11225024" y="147872"/>
                </a:cubicBezTo>
                <a:cubicBezTo>
                  <a:pt x="11245272" y="147872"/>
                  <a:pt x="11265040" y="149924"/>
                  <a:pt x="11284133" y="153830"/>
                </a:cubicBezTo>
                <a:lnTo>
                  <a:pt x="11309258" y="161630"/>
                </a:lnTo>
                <a:lnTo>
                  <a:pt x="11349644" y="112682"/>
                </a:lnTo>
                <a:cubicBezTo>
                  <a:pt x="11419264" y="43061"/>
                  <a:pt x="11515445" y="0"/>
                  <a:pt x="11621683" y="0"/>
                </a:cubicBezTo>
                <a:cubicBezTo>
                  <a:pt x="11754481" y="0"/>
                  <a:pt x="11871563" y="67283"/>
                  <a:pt x="11940701" y="169620"/>
                </a:cubicBezTo>
                <a:lnTo>
                  <a:pt x="11961682" y="208276"/>
                </a:lnTo>
                <a:lnTo>
                  <a:pt x="11984984" y="201043"/>
                </a:lnTo>
                <a:cubicBezTo>
                  <a:pt x="12010029" y="195918"/>
                  <a:pt x="12035960" y="193227"/>
                  <a:pt x="12062519" y="193227"/>
                </a:cubicBezTo>
                <a:cubicBezTo>
                  <a:pt x="12221876" y="193227"/>
                  <a:pt x="12358604" y="290115"/>
                  <a:pt x="12417008" y="428198"/>
                </a:cubicBezTo>
                <a:lnTo>
                  <a:pt x="12431318" y="499080"/>
                </a:lnTo>
                <a:lnTo>
                  <a:pt x="12447241" y="499080"/>
                </a:lnTo>
                <a:lnTo>
                  <a:pt x="12447241" y="577949"/>
                </a:lnTo>
                <a:lnTo>
                  <a:pt x="12447241" y="1087460"/>
                </a:lnTo>
                <a:lnTo>
                  <a:pt x="0" y="1087460"/>
                </a:lnTo>
                <a:lnTo>
                  <a:pt x="0" y="499080"/>
                </a:lnTo>
                <a:lnTo>
                  <a:pt x="624" y="499080"/>
                </a:lnTo>
                <a:lnTo>
                  <a:pt x="0" y="495992"/>
                </a:lnTo>
                <a:cubicBezTo>
                  <a:pt x="0" y="361919"/>
                  <a:pt x="108688" y="253231"/>
                  <a:pt x="242761" y="253231"/>
                </a:cubicBezTo>
                <a:cubicBezTo>
                  <a:pt x="276279" y="253231"/>
                  <a:pt x="308211" y="260024"/>
                  <a:pt x="337255" y="272308"/>
                </a:cubicBezTo>
                <a:lnTo>
                  <a:pt x="345542" y="276806"/>
                </a:lnTo>
                <a:lnTo>
                  <a:pt x="346232" y="275782"/>
                </a:lnTo>
                <a:cubicBezTo>
                  <a:pt x="390163" y="231851"/>
                  <a:pt x="450853" y="204679"/>
                  <a:pt x="517890" y="204679"/>
                </a:cubicBezTo>
                <a:cubicBezTo>
                  <a:pt x="551408" y="204679"/>
                  <a:pt x="583340" y="211472"/>
                  <a:pt x="612383" y="223756"/>
                </a:cubicBezTo>
                <a:lnTo>
                  <a:pt x="630228" y="233442"/>
                </a:lnTo>
                <a:lnTo>
                  <a:pt x="662562" y="194252"/>
                </a:lnTo>
                <a:cubicBezTo>
                  <a:pt x="720283" y="136532"/>
                  <a:pt x="800023" y="100831"/>
                  <a:pt x="888101" y="100831"/>
                </a:cubicBezTo>
                <a:cubicBezTo>
                  <a:pt x="954160" y="100831"/>
                  <a:pt x="1015529" y="120913"/>
                  <a:pt x="1066435" y="155304"/>
                </a:cubicBezTo>
                <a:lnTo>
                  <a:pt x="1100417" y="183342"/>
                </a:lnTo>
                <a:lnTo>
                  <a:pt x="1104863" y="181962"/>
                </a:lnTo>
                <a:cubicBezTo>
                  <a:pt x="1120666" y="178728"/>
                  <a:pt x="1137029" y="177030"/>
                  <a:pt x="1153788" y="177030"/>
                </a:cubicBezTo>
                <a:cubicBezTo>
                  <a:pt x="1187307" y="177030"/>
                  <a:pt x="1219238" y="183823"/>
                  <a:pt x="1248282" y="196107"/>
                </a:cubicBezTo>
                <a:lnTo>
                  <a:pt x="1268599" y="207135"/>
                </a:lnTo>
                <a:lnTo>
                  <a:pt x="1286587" y="173994"/>
                </a:lnTo>
                <a:cubicBezTo>
                  <a:pt x="1353237" y="75338"/>
                  <a:pt x="1466109" y="10475"/>
                  <a:pt x="1594130" y="10475"/>
                </a:cubicBezTo>
                <a:cubicBezTo>
                  <a:pt x="1722151" y="10475"/>
                  <a:pt x="1835022" y="75338"/>
                  <a:pt x="1901673" y="173994"/>
                </a:cubicBezTo>
                <a:lnTo>
                  <a:pt x="1912501" y="193944"/>
                </a:lnTo>
                <a:lnTo>
                  <a:pt x="1940834" y="185149"/>
                </a:lnTo>
                <a:cubicBezTo>
                  <a:pt x="1953872" y="182481"/>
                  <a:pt x="1967371" y="181080"/>
                  <a:pt x="1981198" y="181080"/>
                </a:cubicBezTo>
                <a:cubicBezTo>
                  <a:pt x="2008850" y="181080"/>
                  <a:pt x="2035194" y="186684"/>
                  <a:pt x="2059155" y="196819"/>
                </a:cubicBezTo>
                <a:lnTo>
                  <a:pt x="2070377" y="204385"/>
                </a:lnTo>
                <a:lnTo>
                  <a:pt x="2111611" y="176585"/>
                </a:lnTo>
                <a:cubicBezTo>
                  <a:pt x="2135572" y="166450"/>
                  <a:pt x="2161915" y="160846"/>
                  <a:pt x="2189570" y="160846"/>
                </a:cubicBezTo>
                <a:cubicBezTo>
                  <a:pt x="2217223" y="160846"/>
                  <a:pt x="2243567" y="166450"/>
                  <a:pt x="2267528" y="176585"/>
                </a:cubicBezTo>
                <a:lnTo>
                  <a:pt x="2324178" y="214779"/>
                </a:lnTo>
                <a:lnTo>
                  <a:pt x="2341923" y="182086"/>
                </a:lnTo>
                <a:cubicBezTo>
                  <a:pt x="2408573" y="83430"/>
                  <a:pt x="2521444" y="18567"/>
                  <a:pt x="2649466" y="18567"/>
                </a:cubicBezTo>
                <a:cubicBezTo>
                  <a:pt x="2777487" y="18567"/>
                  <a:pt x="2890358" y="83430"/>
                  <a:pt x="2957008" y="182086"/>
                </a:cubicBezTo>
                <a:lnTo>
                  <a:pt x="2982794" y="229592"/>
                </a:lnTo>
                <a:lnTo>
                  <a:pt x="3031403" y="196819"/>
                </a:lnTo>
                <a:cubicBezTo>
                  <a:pt x="3055364" y="186684"/>
                  <a:pt x="3081708" y="181080"/>
                  <a:pt x="3109361" y="181080"/>
                </a:cubicBezTo>
                <a:cubicBezTo>
                  <a:pt x="3137014" y="181080"/>
                  <a:pt x="3163358" y="186684"/>
                  <a:pt x="3187319" y="196819"/>
                </a:cubicBezTo>
                <a:lnTo>
                  <a:pt x="3231344" y="226502"/>
                </a:lnTo>
                <a:lnTo>
                  <a:pt x="3263369" y="204911"/>
                </a:lnTo>
                <a:cubicBezTo>
                  <a:pt x="3287329" y="194776"/>
                  <a:pt x="3313673" y="189172"/>
                  <a:pt x="3341326" y="189172"/>
                </a:cubicBezTo>
                <a:cubicBezTo>
                  <a:pt x="3368978" y="189172"/>
                  <a:pt x="3395322" y="194776"/>
                  <a:pt x="3419283" y="204911"/>
                </a:cubicBezTo>
                <a:lnTo>
                  <a:pt x="3463290" y="234581"/>
                </a:lnTo>
                <a:lnTo>
                  <a:pt x="3484811" y="194932"/>
                </a:lnTo>
                <a:cubicBezTo>
                  <a:pt x="3542131" y="110088"/>
                  <a:pt x="3639200" y="54305"/>
                  <a:pt x="3749298" y="54305"/>
                </a:cubicBezTo>
                <a:cubicBezTo>
                  <a:pt x="3815357" y="54305"/>
                  <a:pt x="3876726" y="74387"/>
                  <a:pt x="3927633" y="108778"/>
                </a:cubicBezTo>
                <a:lnTo>
                  <a:pt x="3961614" y="136816"/>
                </a:lnTo>
                <a:lnTo>
                  <a:pt x="3966059" y="135436"/>
                </a:lnTo>
                <a:cubicBezTo>
                  <a:pt x="3981863" y="132202"/>
                  <a:pt x="3998227" y="130504"/>
                  <a:pt x="4014984" y="130504"/>
                </a:cubicBezTo>
                <a:cubicBezTo>
                  <a:pt x="4065262" y="130504"/>
                  <a:pt x="4111970" y="145788"/>
                  <a:pt x="4150716" y="171964"/>
                </a:cubicBezTo>
                <a:lnTo>
                  <a:pt x="4169250" y="187257"/>
                </a:lnTo>
                <a:lnTo>
                  <a:pt x="4211291" y="136305"/>
                </a:lnTo>
                <a:cubicBezTo>
                  <a:pt x="4278404" y="69188"/>
                  <a:pt x="4371127" y="27676"/>
                  <a:pt x="4473544" y="27676"/>
                </a:cubicBezTo>
                <a:cubicBezTo>
                  <a:pt x="4601566" y="27676"/>
                  <a:pt x="4714436" y="92539"/>
                  <a:pt x="4781086" y="191195"/>
                </a:cubicBezTo>
                <a:lnTo>
                  <a:pt x="4791915" y="211145"/>
                </a:lnTo>
                <a:lnTo>
                  <a:pt x="4820248" y="202350"/>
                </a:lnTo>
                <a:cubicBezTo>
                  <a:pt x="4833286" y="199682"/>
                  <a:pt x="4846785" y="198281"/>
                  <a:pt x="4860612" y="198281"/>
                </a:cubicBezTo>
                <a:cubicBezTo>
                  <a:pt x="4888264" y="198281"/>
                  <a:pt x="4914609" y="203885"/>
                  <a:pt x="4938569" y="214020"/>
                </a:cubicBezTo>
                <a:lnTo>
                  <a:pt x="4949791" y="221586"/>
                </a:lnTo>
                <a:lnTo>
                  <a:pt x="4991026" y="193786"/>
                </a:lnTo>
                <a:cubicBezTo>
                  <a:pt x="5014986" y="183651"/>
                  <a:pt x="5041333" y="178047"/>
                  <a:pt x="5068984" y="178047"/>
                </a:cubicBezTo>
                <a:cubicBezTo>
                  <a:pt x="5096637" y="178047"/>
                  <a:pt x="5122980" y="183651"/>
                  <a:pt x="5146941" y="193786"/>
                </a:cubicBezTo>
                <a:lnTo>
                  <a:pt x="5187863" y="221376"/>
                </a:lnTo>
                <a:lnTo>
                  <a:pt x="5209188" y="182086"/>
                </a:lnTo>
                <a:cubicBezTo>
                  <a:pt x="5275839" y="83430"/>
                  <a:pt x="5388710" y="18567"/>
                  <a:pt x="5516730" y="18567"/>
                </a:cubicBezTo>
                <a:cubicBezTo>
                  <a:pt x="5644752" y="18567"/>
                  <a:pt x="5757623" y="83430"/>
                  <a:pt x="5824273" y="182086"/>
                </a:cubicBezTo>
                <a:lnTo>
                  <a:pt x="5851111" y="231534"/>
                </a:lnTo>
                <a:lnTo>
                  <a:pt x="5890599" y="204911"/>
                </a:lnTo>
                <a:cubicBezTo>
                  <a:pt x="5914559" y="194776"/>
                  <a:pt x="5940904" y="189172"/>
                  <a:pt x="5968556" y="189172"/>
                </a:cubicBezTo>
                <a:cubicBezTo>
                  <a:pt x="6051514" y="189172"/>
                  <a:pt x="6122691" y="239610"/>
                  <a:pt x="6153095" y="311493"/>
                </a:cubicBezTo>
                <a:lnTo>
                  <a:pt x="6155683" y="324308"/>
                </a:lnTo>
                <a:lnTo>
                  <a:pt x="6168148" y="305821"/>
                </a:lnTo>
                <a:cubicBezTo>
                  <a:pt x="6204391" y="269578"/>
                  <a:pt x="6254460" y="247161"/>
                  <a:pt x="6309765" y="247161"/>
                </a:cubicBezTo>
                <a:cubicBezTo>
                  <a:pt x="6365071" y="247161"/>
                  <a:pt x="6415140" y="269578"/>
                  <a:pt x="6451384" y="305821"/>
                </a:cubicBezTo>
                <a:lnTo>
                  <a:pt x="6455468" y="311879"/>
                </a:lnTo>
                <a:lnTo>
                  <a:pt x="6493196" y="255922"/>
                </a:lnTo>
                <a:cubicBezTo>
                  <a:pt x="6529439" y="219679"/>
                  <a:pt x="6579509" y="197262"/>
                  <a:pt x="6634814" y="197262"/>
                </a:cubicBezTo>
                <a:cubicBezTo>
                  <a:pt x="6662467" y="197262"/>
                  <a:pt x="6688811" y="202866"/>
                  <a:pt x="6712772" y="213001"/>
                </a:cubicBezTo>
                <a:lnTo>
                  <a:pt x="6715001" y="214503"/>
                </a:lnTo>
                <a:lnTo>
                  <a:pt x="6719040" y="207061"/>
                </a:lnTo>
                <a:cubicBezTo>
                  <a:pt x="6772903" y="127334"/>
                  <a:pt x="6864119" y="74915"/>
                  <a:pt x="6967578" y="74915"/>
                </a:cubicBezTo>
                <a:cubicBezTo>
                  <a:pt x="7050346" y="74915"/>
                  <a:pt x="7125277" y="108463"/>
                  <a:pt x="7179517" y="162703"/>
                </a:cubicBezTo>
                <a:lnTo>
                  <a:pt x="7182337" y="166120"/>
                </a:lnTo>
                <a:lnTo>
                  <a:pt x="7200894" y="164250"/>
                </a:lnTo>
                <a:cubicBezTo>
                  <a:pt x="7221586" y="164250"/>
                  <a:pt x="7241788" y="166347"/>
                  <a:pt x="7261300" y="170339"/>
                </a:cubicBezTo>
                <a:lnTo>
                  <a:pt x="7314133" y="186739"/>
                </a:lnTo>
                <a:lnTo>
                  <a:pt x="7320357" y="175272"/>
                </a:lnTo>
                <a:cubicBezTo>
                  <a:pt x="7391798" y="69525"/>
                  <a:pt x="7512782" y="0"/>
                  <a:pt x="7650004" y="0"/>
                </a:cubicBezTo>
                <a:close/>
              </a:path>
            </a:pathLst>
          </a:custGeom>
          <a:solidFill>
            <a:srgbClr val="1357AC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DC2284F-B597-B848-8C8D-F61F3067F68B}"/>
              </a:ext>
            </a:extLst>
          </p:cNvPr>
          <p:cNvSpPr/>
          <p:nvPr userDrawn="1"/>
        </p:nvSpPr>
        <p:spPr>
          <a:xfrm flipH="1">
            <a:off x="9533149" y="6255676"/>
            <a:ext cx="1331843" cy="824517"/>
          </a:xfrm>
          <a:custGeom>
            <a:avLst/>
            <a:gdLst>
              <a:gd name="connsiteX0" fmla="*/ 2349433 w 3970220"/>
              <a:gd name="connsiteY0" fmla="*/ 0 h 2457884"/>
              <a:gd name="connsiteX1" fmla="*/ 3479610 w 3970220"/>
              <a:gd name="connsiteY1" fmla="*/ 921121 h 2457884"/>
              <a:gd name="connsiteX2" fmla="*/ 3490601 w 3970220"/>
              <a:gd name="connsiteY2" fmla="*/ 993136 h 2457884"/>
              <a:gd name="connsiteX3" fmla="*/ 3506160 w 3970220"/>
              <a:gd name="connsiteY3" fmla="*/ 997966 h 2457884"/>
              <a:gd name="connsiteX4" fmla="*/ 3970220 w 3970220"/>
              <a:gd name="connsiteY4" fmla="*/ 1698070 h 2457884"/>
              <a:gd name="connsiteX5" fmla="*/ 3288093 w 3970220"/>
              <a:gd name="connsiteY5" fmla="*/ 2453961 h 2457884"/>
              <a:gd name="connsiteX6" fmla="*/ 3216918 w 3970220"/>
              <a:gd name="connsiteY6" fmla="*/ 2457555 h 2457884"/>
              <a:gd name="connsiteX7" fmla="*/ 3216918 w 3970220"/>
              <a:gd name="connsiteY7" fmla="*/ 2457884 h 2457884"/>
              <a:gd name="connsiteX8" fmla="*/ 3210406 w 3970220"/>
              <a:gd name="connsiteY8" fmla="*/ 2457884 h 2457884"/>
              <a:gd name="connsiteX9" fmla="*/ 759814 w 3970220"/>
              <a:gd name="connsiteY9" fmla="*/ 2457884 h 2457884"/>
              <a:gd name="connsiteX10" fmla="*/ 715909 w 3970220"/>
              <a:gd name="connsiteY10" fmla="*/ 2457884 h 2457884"/>
              <a:gd name="connsiteX11" fmla="*/ 715909 w 3970220"/>
              <a:gd name="connsiteY11" fmla="*/ 2455667 h 2457884"/>
              <a:gd name="connsiteX12" fmla="*/ 682127 w 3970220"/>
              <a:gd name="connsiteY12" fmla="*/ 2453961 h 2457884"/>
              <a:gd name="connsiteX13" fmla="*/ 0 w 3970220"/>
              <a:gd name="connsiteY13" fmla="*/ 1698070 h 2457884"/>
              <a:gd name="connsiteX14" fmla="*/ 464060 w 3970220"/>
              <a:gd name="connsiteY14" fmla="*/ 997966 h 2457884"/>
              <a:gd name="connsiteX15" fmla="*/ 589421 w 3970220"/>
              <a:gd name="connsiteY15" fmla="*/ 959052 h 2457884"/>
              <a:gd name="connsiteX16" fmla="*/ 619937 w 3970220"/>
              <a:gd name="connsiteY16" fmla="*/ 860745 h 2457884"/>
              <a:gd name="connsiteX17" fmla="*/ 1119170 w 3970220"/>
              <a:gd name="connsiteY17" fmla="*/ 529831 h 2457884"/>
              <a:gd name="connsiteX18" fmla="*/ 1330067 w 3970220"/>
              <a:gd name="connsiteY18" fmla="*/ 572409 h 2457884"/>
              <a:gd name="connsiteX19" fmla="*/ 1349232 w 3970220"/>
              <a:gd name="connsiteY19" fmla="*/ 582811 h 2457884"/>
              <a:gd name="connsiteX20" fmla="*/ 1362832 w 3970220"/>
              <a:gd name="connsiteY20" fmla="*/ 555423 h 2457884"/>
              <a:gd name="connsiteX21" fmla="*/ 2349433 w 3970220"/>
              <a:gd name="connsiteY21" fmla="*/ 0 h 245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70220" h="2457884">
                <a:moveTo>
                  <a:pt x="2349433" y="0"/>
                </a:moveTo>
                <a:cubicBezTo>
                  <a:pt x="2906916" y="0"/>
                  <a:pt x="3372040" y="395439"/>
                  <a:pt x="3479610" y="921121"/>
                </a:cubicBezTo>
                <a:lnTo>
                  <a:pt x="3490601" y="993136"/>
                </a:lnTo>
                <a:lnTo>
                  <a:pt x="3506160" y="997966"/>
                </a:lnTo>
                <a:cubicBezTo>
                  <a:pt x="3778869" y="1113312"/>
                  <a:pt x="3970220" y="1383345"/>
                  <a:pt x="3970220" y="1698070"/>
                </a:cubicBezTo>
                <a:cubicBezTo>
                  <a:pt x="3970220" y="2091477"/>
                  <a:pt x="3671234" y="2415051"/>
                  <a:pt x="3288093" y="2453961"/>
                </a:cubicBezTo>
                <a:lnTo>
                  <a:pt x="3216918" y="2457555"/>
                </a:lnTo>
                <a:lnTo>
                  <a:pt x="3216918" y="2457884"/>
                </a:lnTo>
                <a:lnTo>
                  <a:pt x="3210406" y="2457884"/>
                </a:lnTo>
                <a:lnTo>
                  <a:pt x="759814" y="2457884"/>
                </a:lnTo>
                <a:lnTo>
                  <a:pt x="715909" y="2457884"/>
                </a:lnTo>
                <a:lnTo>
                  <a:pt x="715909" y="2455667"/>
                </a:lnTo>
                <a:lnTo>
                  <a:pt x="682127" y="2453961"/>
                </a:lnTo>
                <a:cubicBezTo>
                  <a:pt x="298986" y="2415051"/>
                  <a:pt x="0" y="2091477"/>
                  <a:pt x="0" y="1698070"/>
                </a:cubicBezTo>
                <a:cubicBezTo>
                  <a:pt x="0" y="1383345"/>
                  <a:pt x="191351" y="1113312"/>
                  <a:pt x="464060" y="997966"/>
                </a:cubicBezTo>
                <a:lnTo>
                  <a:pt x="589421" y="959052"/>
                </a:lnTo>
                <a:lnTo>
                  <a:pt x="619937" y="860745"/>
                </a:lnTo>
                <a:cubicBezTo>
                  <a:pt x="702189" y="666281"/>
                  <a:pt x="894744" y="529831"/>
                  <a:pt x="1119170" y="529831"/>
                </a:cubicBezTo>
                <a:cubicBezTo>
                  <a:pt x="1193978" y="529831"/>
                  <a:pt x="1265246" y="544992"/>
                  <a:pt x="1330067" y="572409"/>
                </a:cubicBezTo>
                <a:lnTo>
                  <a:pt x="1349232" y="582811"/>
                </a:lnTo>
                <a:lnTo>
                  <a:pt x="1362832" y="555423"/>
                </a:lnTo>
                <a:cubicBezTo>
                  <a:pt x="1565161" y="222434"/>
                  <a:pt x="1931321" y="0"/>
                  <a:pt x="23494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60698" y="1502899"/>
            <a:ext cx="10515600" cy="4351338"/>
          </a:xfrm>
        </p:spPr>
        <p:txBody>
          <a:bodyPr/>
          <a:lstStyle>
            <a:lvl1pPr>
              <a:buClr>
                <a:schemeClr val="accent5">
                  <a:lumMod val="50000"/>
                </a:schemeClr>
              </a:buClr>
              <a:defRPr/>
            </a:lvl1pPr>
            <a:lvl2pPr>
              <a:buClr>
                <a:schemeClr val="accent5">
                  <a:lumMod val="50000"/>
                </a:schemeClr>
              </a:buClr>
              <a:defRPr/>
            </a:lvl2pPr>
            <a:lvl3pPr>
              <a:buClr>
                <a:schemeClr val="accent5">
                  <a:lumMod val="50000"/>
                </a:schemeClr>
              </a:buClr>
              <a:defRPr/>
            </a:lvl3pPr>
            <a:lvl4pPr>
              <a:buClr>
                <a:schemeClr val="accent5">
                  <a:lumMod val="50000"/>
                </a:schemeClr>
              </a:buClr>
              <a:defRPr/>
            </a:lvl4pPr>
            <a:lvl5pPr>
              <a:buClr>
                <a:schemeClr val="accent5">
                  <a:lumMod val="50000"/>
                </a:schemeClr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F2B3681-9847-2A43-8FF7-7BD9DB99DC08}"/>
              </a:ext>
            </a:extLst>
          </p:cNvPr>
          <p:cNvSpPr/>
          <p:nvPr userDrawn="1"/>
        </p:nvSpPr>
        <p:spPr bwMode="auto">
          <a:xfrm>
            <a:off x="5046492" y="6530244"/>
            <a:ext cx="1344012" cy="323850"/>
          </a:xfrm>
          <a:prstGeom prst="roundRect">
            <a:avLst/>
          </a:prstGeom>
          <a:noFill/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>
                <a:solidFill>
                  <a:srgbClr val="2E298E"/>
                </a:solidFill>
              </a:rPr>
              <a:t>Achievements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7223A4B-E699-EA49-86FC-2CEFC99F9E88}"/>
              </a:ext>
            </a:extLst>
          </p:cNvPr>
          <p:cNvSpPr/>
          <p:nvPr userDrawn="1"/>
        </p:nvSpPr>
        <p:spPr bwMode="auto">
          <a:xfrm>
            <a:off x="7284333" y="6530244"/>
            <a:ext cx="1344013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>
                <a:solidFill>
                  <a:srgbClr val="2E298E"/>
                </a:solidFill>
              </a:rPr>
              <a:t>Conclusions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D759BC5-7770-0F4E-AB8E-242F52BA6853}"/>
              </a:ext>
            </a:extLst>
          </p:cNvPr>
          <p:cNvSpPr/>
          <p:nvPr userDrawn="1"/>
        </p:nvSpPr>
        <p:spPr bwMode="auto">
          <a:xfrm>
            <a:off x="9522176" y="6530244"/>
            <a:ext cx="1342816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1">
                <a:solidFill>
                  <a:srgbClr val="2E298E"/>
                </a:solidFill>
              </a:rPr>
              <a:t>Q&amp;A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EC6B86B-0C0F-184C-BE95-64F785AFEB8C}"/>
              </a:ext>
            </a:extLst>
          </p:cNvPr>
          <p:cNvSpPr/>
          <p:nvPr userDrawn="1"/>
        </p:nvSpPr>
        <p:spPr bwMode="auto">
          <a:xfrm>
            <a:off x="2858129" y="6544742"/>
            <a:ext cx="1344012" cy="323850"/>
          </a:xfrm>
          <a:prstGeom prst="roundRect">
            <a:avLst/>
          </a:prstGeom>
          <a:noFill/>
          <a:ln w="3175" cmpd="sng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>
                <a:solidFill>
                  <a:srgbClr val="2E298E"/>
                </a:solidFill>
              </a:rPr>
              <a:t>Challenges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D6233C6-8B46-6E49-8F8E-7C5CAF394C5E}"/>
              </a:ext>
            </a:extLst>
          </p:cNvPr>
          <p:cNvSpPr/>
          <p:nvPr userDrawn="1"/>
        </p:nvSpPr>
        <p:spPr bwMode="auto">
          <a:xfrm>
            <a:off x="518169" y="6530244"/>
            <a:ext cx="1406296" cy="32385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defTabSz="915988">
              <a:lnSpc>
                <a:spcPts val="1500"/>
              </a:lnSpc>
              <a:spcAft>
                <a:spcPts val="0"/>
              </a:spcAft>
              <a:defRPr/>
            </a:pPr>
            <a:r>
              <a:rPr lang="en-GB" sz="1200" b="0">
                <a:solidFill>
                  <a:srgbClr val="2E298E"/>
                </a:solidFill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72454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RE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2F0CD35-E28F-8343-B8F4-EE236CF6C037}"/>
              </a:ext>
            </a:extLst>
          </p:cNvPr>
          <p:cNvSpPr/>
          <p:nvPr userDrawn="1"/>
        </p:nvSpPr>
        <p:spPr>
          <a:xfrm>
            <a:off x="-8548" y="0"/>
            <a:ext cx="12200547" cy="6857999"/>
          </a:xfrm>
          <a:prstGeom prst="rect">
            <a:avLst/>
          </a:prstGeom>
          <a:gradFill>
            <a:gsLst>
              <a:gs pos="43000">
                <a:srgbClr val="2E2A8E"/>
              </a:gs>
              <a:gs pos="98000">
                <a:srgbClr val="1357A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E58D711-BCF9-EB4C-B1E1-961B7AF1F2CC}"/>
              </a:ext>
            </a:extLst>
          </p:cNvPr>
          <p:cNvSpPr/>
          <p:nvPr userDrawn="1"/>
        </p:nvSpPr>
        <p:spPr>
          <a:xfrm>
            <a:off x="3053593" y="2625090"/>
            <a:ext cx="9978595" cy="5371883"/>
          </a:xfrm>
          <a:custGeom>
            <a:avLst/>
            <a:gdLst>
              <a:gd name="connsiteX0" fmla="*/ 9660581 w 10780350"/>
              <a:gd name="connsiteY0" fmla="*/ 0 h 5803500"/>
              <a:gd name="connsiteX1" fmla="*/ 10520339 w 10780350"/>
              <a:gd name="connsiteY1" fmla="*/ 859758 h 5803500"/>
              <a:gd name="connsiteX2" fmla="*/ 10373506 w 10780350"/>
              <a:gd name="connsiteY2" fmla="*/ 1340457 h 5803500"/>
              <a:gd name="connsiteX3" fmla="*/ 10352334 w 10780350"/>
              <a:gd name="connsiteY3" fmla="*/ 1366118 h 5803500"/>
              <a:gd name="connsiteX4" fmla="*/ 10406872 w 10780350"/>
              <a:gd name="connsiteY4" fmla="*/ 1426124 h 5803500"/>
              <a:gd name="connsiteX5" fmla="*/ 10780350 w 10780350"/>
              <a:gd name="connsiteY5" fmla="*/ 2466480 h 5803500"/>
              <a:gd name="connsiteX6" fmla="*/ 10501025 w 10780350"/>
              <a:gd name="connsiteY6" fmla="*/ 3380927 h 5803500"/>
              <a:gd name="connsiteX7" fmla="*/ 10488529 w 10780350"/>
              <a:gd name="connsiteY7" fmla="*/ 3397638 h 5803500"/>
              <a:gd name="connsiteX8" fmla="*/ 10508657 w 10780350"/>
              <a:gd name="connsiteY8" fmla="*/ 3439421 h 5803500"/>
              <a:gd name="connsiteX9" fmla="*/ 10637186 w 10780350"/>
              <a:gd name="connsiteY9" fmla="*/ 4076047 h 5803500"/>
              <a:gd name="connsiteX10" fmla="*/ 9001645 w 10780350"/>
              <a:gd name="connsiteY10" fmla="*/ 5711588 h 5803500"/>
              <a:gd name="connsiteX11" fmla="*/ 7845143 w 10780350"/>
              <a:gd name="connsiteY11" fmla="*/ 5232549 h 5803500"/>
              <a:gd name="connsiteX12" fmla="*/ 7806028 w 10780350"/>
              <a:gd name="connsiteY12" fmla="*/ 5189511 h 5803500"/>
              <a:gd name="connsiteX13" fmla="*/ 7663268 w 10780350"/>
              <a:gd name="connsiteY13" fmla="*/ 5258282 h 5803500"/>
              <a:gd name="connsiteX14" fmla="*/ 7026642 w 10780350"/>
              <a:gd name="connsiteY14" fmla="*/ 5386811 h 5803500"/>
              <a:gd name="connsiteX15" fmla="*/ 6178554 w 10780350"/>
              <a:gd name="connsiteY15" fmla="*/ 5150028 h 5803500"/>
              <a:gd name="connsiteX16" fmla="*/ 6064811 w 10780350"/>
              <a:gd name="connsiteY16" fmla="*/ 5070182 h 5803500"/>
              <a:gd name="connsiteX17" fmla="*/ 5938640 w 10780350"/>
              <a:gd name="connsiteY17" fmla="*/ 5130961 h 5803500"/>
              <a:gd name="connsiteX18" fmla="*/ 5302014 w 10780350"/>
              <a:gd name="connsiteY18" fmla="*/ 5259490 h 5803500"/>
              <a:gd name="connsiteX19" fmla="*/ 5181815 w 10780350"/>
              <a:gd name="connsiteY19" fmla="*/ 5253421 h 5803500"/>
              <a:gd name="connsiteX20" fmla="*/ 5101896 w 10780350"/>
              <a:gd name="connsiteY20" fmla="*/ 5338252 h 5803500"/>
              <a:gd name="connsiteX21" fmla="*/ 3959351 w 10780350"/>
              <a:gd name="connsiteY21" fmla="*/ 5803500 h 5803500"/>
              <a:gd name="connsiteX22" fmla="*/ 2802849 w 10780350"/>
              <a:gd name="connsiteY22" fmla="*/ 5324461 h 5803500"/>
              <a:gd name="connsiteX23" fmla="*/ 2786912 w 10780350"/>
              <a:gd name="connsiteY23" fmla="*/ 5306926 h 5803500"/>
              <a:gd name="connsiteX24" fmla="*/ 2761058 w 10780350"/>
              <a:gd name="connsiteY24" fmla="*/ 5322633 h 5803500"/>
              <a:gd name="connsiteX25" fmla="*/ 2214640 w 10780350"/>
              <a:gd name="connsiteY25" fmla="*/ 5460991 h 5803500"/>
              <a:gd name="connsiteX26" fmla="*/ 1485456 w 10780350"/>
              <a:gd name="connsiteY26" fmla="*/ 5199221 h 5803500"/>
              <a:gd name="connsiteX27" fmla="*/ 1406750 w 10780350"/>
              <a:gd name="connsiteY27" fmla="*/ 5127688 h 5803500"/>
              <a:gd name="connsiteX28" fmla="*/ 1396022 w 10780350"/>
              <a:gd name="connsiteY28" fmla="*/ 5140691 h 5803500"/>
              <a:gd name="connsiteX29" fmla="*/ 817771 w 10780350"/>
              <a:gd name="connsiteY29" fmla="*/ 5380210 h 5803500"/>
              <a:gd name="connsiteX30" fmla="*/ 0 w 10780350"/>
              <a:gd name="connsiteY30" fmla="*/ 4562439 h 5803500"/>
              <a:gd name="connsiteX31" fmla="*/ 817771 w 10780350"/>
              <a:gd name="connsiteY31" fmla="*/ 3744668 h 5803500"/>
              <a:gd name="connsiteX32" fmla="*/ 1136084 w 10780350"/>
              <a:gd name="connsiteY32" fmla="*/ 3808933 h 5803500"/>
              <a:gd name="connsiteX33" fmla="*/ 1178250 w 10780350"/>
              <a:gd name="connsiteY33" fmla="*/ 3831820 h 5803500"/>
              <a:gd name="connsiteX34" fmla="*/ 1264070 w 10780350"/>
              <a:gd name="connsiteY34" fmla="*/ 3673709 h 5803500"/>
              <a:gd name="connsiteX35" fmla="*/ 2214640 w 10780350"/>
              <a:gd name="connsiteY35" fmla="*/ 3168295 h 5803500"/>
              <a:gd name="connsiteX36" fmla="*/ 2331847 w 10780350"/>
              <a:gd name="connsiteY36" fmla="*/ 3174214 h 5803500"/>
              <a:gd name="connsiteX37" fmla="*/ 2372914 w 10780350"/>
              <a:gd name="connsiteY37" fmla="*/ 3180481 h 5803500"/>
              <a:gd name="connsiteX38" fmla="*/ 2368108 w 10780350"/>
              <a:gd name="connsiteY38" fmla="*/ 3164998 h 5803500"/>
              <a:gd name="connsiteX39" fmla="*/ 2356483 w 10780350"/>
              <a:gd name="connsiteY39" fmla="*/ 3049679 h 5803500"/>
              <a:gd name="connsiteX40" fmla="*/ 2813366 w 10780350"/>
              <a:gd name="connsiteY40" fmla="*/ 2489103 h 5803500"/>
              <a:gd name="connsiteX41" fmla="*/ 2869416 w 10780350"/>
              <a:gd name="connsiteY41" fmla="*/ 2483452 h 5803500"/>
              <a:gd name="connsiteX42" fmla="*/ 2845742 w 10780350"/>
              <a:gd name="connsiteY42" fmla="*/ 2407188 h 5803500"/>
              <a:gd name="connsiteX43" fmla="*/ 2828275 w 10780350"/>
              <a:gd name="connsiteY43" fmla="*/ 2233916 h 5803500"/>
              <a:gd name="connsiteX44" fmla="*/ 3688033 w 10780350"/>
              <a:gd name="connsiteY44" fmla="*/ 1374158 h 5803500"/>
              <a:gd name="connsiteX45" fmla="*/ 4168732 w 10780350"/>
              <a:gd name="connsiteY45" fmla="*/ 1520991 h 5803500"/>
              <a:gd name="connsiteX46" fmla="*/ 4223656 w 10780350"/>
              <a:gd name="connsiteY46" fmla="*/ 1566309 h 5803500"/>
              <a:gd name="connsiteX47" fmla="*/ 4261664 w 10780350"/>
              <a:gd name="connsiteY47" fmla="*/ 1443867 h 5803500"/>
              <a:gd name="connsiteX48" fmla="*/ 5250961 w 10780350"/>
              <a:gd name="connsiteY48" fmla="*/ 788117 h 5803500"/>
              <a:gd name="connsiteX49" fmla="*/ 5570238 w 10780350"/>
              <a:gd name="connsiteY49" fmla="*/ 836388 h 5803500"/>
              <a:gd name="connsiteX50" fmla="*/ 5629351 w 10780350"/>
              <a:gd name="connsiteY50" fmla="*/ 858023 h 5803500"/>
              <a:gd name="connsiteX51" fmla="*/ 5642519 w 10780350"/>
              <a:gd name="connsiteY51" fmla="*/ 830688 h 5803500"/>
              <a:gd name="connsiteX52" fmla="*/ 6712427 w 10780350"/>
              <a:gd name="connsiteY52" fmla="*/ 193905 h 5803500"/>
              <a:gd name="connsiteX53" fmla="*/ 7741440 w 10780350"/>
              <a:gd name="connsiteY53" fmla="*/ 761030 h 5803500"/>
              <a:gd name="connsiteX54" fmla="*/ 7748264 w 10780350"/>
              <a:gd name="connsiteY54" fmla="*/ 772983 h 5803500"/>
              <a:gd name="connsiteX55" fmla="*/ 7803723 w 10780350"/>
              <a:gd name="connsiteY55" fmla="*/ 731511 h 5803500"/>
              <a:gd name="connsiteX56" fmla="*/ 8618873 w 10780350"/>
              <a:gd name="connsiteY56" fmla="*/ 482517 h 5803500"/>
              <a:gd name="connsiteX57" fmla="*/ 8767939 w 10780350"/>
              <a:gd name="connsiteY57" fmla="*/ 490044 h 5803500"/>
              <a:gd name="connsiteX58" fmla="*/ 8878275 w 10780350"/>
              <a:gd name="connsiteY58" fmla="*/ 506884 h 5803500"/>
              <a:gd name="connsiteX59" fmla="*/ 8947656 w 10780350"/>
              <a:gd name="connsiteY59" fmla="*/ 379059 h 5803500"/>
              <a:gd name="connsiteX60" fmla="*/ 9660581 w 10780350"/>
              <a:gd name="connsiteY60" fmla="*/ 0 h 580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0780350" h="5803500">
                <a:moveTo>
                  <a:pt x="9660581" y="0"/>
                </a:moveTo>
                <a:cubicBezTo>
                  <a:pt x="10135412" y="0"/>
                  <a:pt x="10520339" y="384927"/>
                  <a:pt x="10520339" y="859758"/>
                </a:cubicBezTo>
                <a:cubicBezTo>
                  <a:pt x="10520339" y="1037820"/>
                  <a:pt x="10466209" y="1203239"/>
                  <a:pt x="10373506" y="1340457"/>
                </a:cubicBezTo>
                <a:lnTo>
                  <a:pt x="10352334" y="1366118"/>
                </a:lnTo>
                <a:lnTo>
                  <a:pt x="10406872" y="1426124"/>
                </a:lnTo>
                <a:cubicBezTo>
                  <a:pt x="10640191" y="1708842"/>
                  <a:pt x="10780350" y="2071293"/>
                  <a:pt x="10780350" y="2466480"/>
                </a:cubicBezTo>
                <a:cubicBezTo>
                  <a:pt x="10780350" y="2805212"/>
                  <a:pt x="10677376" y="3119893"/>
                  <a:pt x="10501025" y="3380927"/>
                </a:cubicBezTo>
                <a:lnTo>
                  <a:pt x="10488529" y="3397638"/>
                </a:lnTo>
                <a:lnTo>
                  <a:pt x="10508657" y="3439421"/>
                </a:lnTo>
                <a:cubicBezTo>
                  <a:pt x="10591420" y="3635094"/>
                  <a:pt x="10637186" y="3850226"/>
                  <a:pt x="10637186" y="4076047"/>
                </a:cubicBezTo>
                <a:cubicBezTo>
                  <a:pt x="10637186" y="4979331"/>
                  <a:pt x="9904929" y="5711588"/>
                  <a:pt x="9001645" y="5711588"/>
                </a:cubicBezTo>
                <a:cubicBezTo>
                  <a:pt x="8550003" y="5711588"/>
                  <a:pt x="8141118" y="5528524"/>
                  <a:pt x="7845143" y="5232549"/>
                </a:cubicBezTo>
                <a:lnTo>
                  <a:pt x="7806028" y="5189511"/>
                </a:lnTo>
                <a:lnTo>
                  <a:pt x="7663268" y="5258282"/>
                </a:lnTo>
                <a:cubicBezTo>
                  <a:pt x="7467595" y="5341045"/>
                  <a:pt x="7252463" y="5386811"/>
                  <a:pt x="7026642" y="5386811"/>
                </a:cubicBezTo>
                <a:cubicBezTo>
                  <a:pt x="6716138" y="5386811"/>
                  <a:pt x="6425843" y="5300285"/>
                  <a:pt x="6178554" y="5150028"/>
                </a:cubicBezTo>
                <a:lnTo>
                  <a:pt x="6064811" y="5070182"/>
                </a:lnTo>
                <a:lnTo>
                  <a:pt x="5938640" y="5130961"/>
                </a:lnTo>
                <a:cubicBezTo>
                  <a:pt x="5742967" y="5213724"/>
                  <a:pt x="5527835" y="5259490"/>
                  <a:pt x="5302014" y="5259490"/>
                </a:cubicBezTo>
                <a:lnTo>
                  <a:pt x="5181815" y="5253421"/>
                </a:lnTo>
                <a:lnTo>
                  <a:pt x="5101896" y="5338252"/>
                </a:lnTo>
                <a:cubicBezTo>
                  <a:pt x="4807090" y="5626112"/>
                  <a:pt x="4403936" y="5803500"/>
                  <a:pt x="3959351" y="5803500"/>
                </a:cubicBezTo>
                <a:cubicBezTo>
                  <a:pt x="3507709" y="5803500"/>
                  <a:pt x="3098824" y="5620436"/>
                  <a:pt x="2802849" y="5324461"/>
                </a:cubicBezTo>
                <a:lnTo>
                  <a:pt x="2786912" y="5306926"/>
                </a:lnTo>
                <a:lnTo>
                  <a:pt x="2761058" y="5322633"/>
                </a:lnTo>
                <a:cubicBezTo>
                  <a:pt x="2598628" y="5410870"/>
                  <a:pt x="2412487" y="5460991"/>
                  <a:pt x="2214640" y="5460991"/>
                </a:cubicBezTo>
                <a:cubicBezTo>
                  <a:pt x="1937654" y="5460991"/>
                  <a:pt x="1683612" y="5362755"/>
                  <a:pt x="1485456" y="5199221"/>
                </a:cubicBezTo>
                <a:lnTo>
                  <a:pt x="1406750" y="5127688"/>
                </a:lnTo>
                <a:lnTo>
                  <a:pt x="1396022" y="5140691"/>
                </a:lnTo>
                <a:cubicBezTo>
                  <a:pt x="1248035" y="5288678"/>
                  <a:pt x="1043592" y="5380210"/>
                  <a:pt x="817771" y="5380210"/>
                </a:cubicBezTo>
                <a:cubicBezTo>
                  <a:pt x="366129" y="5380210"/>
                  <a:pt x="0" y="5014081"/>
                  <a:pt x="0" y="4562439"/>
                </a:cubicBezTo>
                <a:cubicBezTo>
                  <a:pt x="0" y="4110797"/>
                  <a:pt x="366129" y="3744668"/>
                  <a:pt x="817771" y="3744668"/>
                </a:cubicBezTo>
                <a:cubicBezTo>
                  <a:pt x="930682" y="3744668"/>
                  <a:pt x="1038247" y="3767551"/>
                  <a:pt x="1136084" y="3808933"/>
                </a:cubicBezTo>
                <a:lnTo>
                  <a:pt x="1178250" y="3831820"/>
                </a:lnTo>
                <a:lnTo>
                  <a:pt x="1264070" y="3673709"/>
                </a:lnTo>
                <a:cubicBezTo>
                  <a:pt x="1470077" y="3368778"/>
                  <a:pt x="1818946" y="3168295"/>
                  <a:pt x="2214640" y="3168295"/>
                </a:cubicBezTo>
                <a:cubicBezTo>
                  <a:pt x="2254209" y="3168295"/>
                  <a:pt x="2293311" y="3170300"/>
                  <a:pt x="2331847" y="3174214"/>
                </a:cubicBezTo>
                <a:lnTo>
                  <a:pt x="2372914" y="3180481"/>
                </a:lnTo>
                <a:lnTo>
                  <a:pt x="2368108" y="3164998"/>
                </a:lnTo>
                <a:cubicBezTo>
                  <a:pt x="2360486" y="3127749"/>
                  <a:pt x="2356483" y="3089182"/>
                  <a:pt x="2356483" y="3049679"/>
                </a:cubicBezTo>
                <a:cubicBezTo>
                  <a:pt x="2356483" y="2773164"/>
                  <a:pt x="2552624" y="2542458"/>
                  <a:pt x="2813366" y="2489103"/>
                </a:cubicBezTo>
                <a:lnTo>
                  <a:pt x="2869416" y="2483452"/>
                </a:lnTo>
                <a:lnTo>
                  <a:pt x="2845742" y="2407188"/>
                </a:lnTo>
                <a:cubicBezTo>
                  <a:pt x="2834289" y="2351219"/>
                  <a:pt x="2828275" y="2293270"/>
                  <a:pt x="2828275" y="2233916"/>
                </a:cubicBezTo>
                <a:cubicBezTo>
                  <a:pt x="2828275" y="1759085"/>
                  <a:pt x="3213202" y="1374158"/>
                  <a:pt x="3688033" y="1374158"/>
                </a:cubicBezTo>
                <a:cubicBezTo>
                  <a:pt x="3866094" y="1374158"/>
                  <a:pt x="4031513" y="1428289"/>
                  <a:pt x="4168732" y="1520991"/>
                </a:cubicBezTo>
                <a:lnTo>
                  <a:pt x="4223656" y="1566309"/>
                </a:lnTo>
                <a:lnTo>
                  <a:pt x="4261664" y="1443867"/>
                </a:lnTo>
                <a:cubicBezTo>
                  <a:pt x="4424656" y="1058510"/>
                  <a:pt x="4806232" y="788117"/>
                  <a:pt x="5250961" y="788117"/>
                </a:cubicBezTo>
                <a:cubicBezTo>
                  <a:pt x="5362143" y="788117"/>
                  <a:pt x="5469379" y="805017"/>
                  <a:pt x="5570238" y="836388"/>
                </a:cubicBezTo>
                <a:lnTo>
                  <a:pt x="5629351" y="858023"/>
                </a:lnTo>
                <a:lnTo>
                  <a:pt x="5642519" y="830688"/>
                </a:lnTo>
                <a:cubicBezTo>
                  <a:pt x="5848565" y="451392"/>
                  <a:pt x="6250426" y="193905"/>
                  <a:pt x="6712427" y="193905"/>
                </a:cubicBezTo>
                <a:cubicBezTo>
                  <a:pt x="7145553" y="193905"/>
                  <a:pt x="7525822" y="420211"/>
                  <a:pt x="7741440" y="761030"/>
                </a:cubicBezTo>
                <a:lnTo>
                  <a:pt x="7748264" y="772983"/>
                </a:lnTo>
                <a:lnTo>
                  <a:pt x="7803723" y="731511"/>
                </a:lnTo>
                <a:cubicBezTo>
                  <a:pt x="8036412" y="574309"/>
                  <a:pt x="8316923" y="482517"/>
                  <a:pt x="8618873" y="482517"/>
                </a:cubicBezTo>
                <a:cubicBezTo>
                  <a:pt x="8669198" y="482517"/>
                  <a:pt x="8718927" y="485067"/>
                  <a:pt x="8767939" y="490044"/>
                </a:cubicBezTo>
                <a:lnTo>
                  <a:pt x="8878275" y="506884"/>
                </a:lnTo>
                <a:lnTo>
                  <a:pt x="8947656" y="379059"/>
                </a:lnTo>
                <a:cubicBezTo>
                  <a:pt x="9102161" y="150362"/>
                  <a:pt x="9363812" y="0"/>
                  <a:pt x="9660581" y="0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E4DDC4D-4F9D-4C43-AF28-777A4D6D6C96}"/>
              </a:ext>
            </a:extLst>
          </p:cNvPr>
          <p:cNvSpPr/>
          <p:nvPr userDrawn="1"/>
        </p:nvSpPr>
        <p:spPr>
          <a:xfrm flipH="1">
            <a:off x="6657428" y="4811144"/>
            <a:ext cx="10257667" cy="5371883"/>
          </a:xfrm>
          <a:custGeom>
            <a:avLst/>
            <a:gdLst>
              <a:gd name="connsiteX0" fmla="*/ 9660581 w 10780350"/>
              <a:gd name="connsiteY0" fmla="*/ 0 h 5803500"/>
              <a:gd name="connsiteX1" fmla="*/ 10520339 w 10780350"/>
              <a:gd name="connsiteY1" fmla="*/ 859758 h 5803500"/>
              <a:gd name="connsiteX2" fmla="*/ 10373506 w 10780350"/>
              <a:gd name="connsiteY2" fmla="*/ 1340457 h 5803500"/>
              <a:gd name="connsiteX3" fmla="*/ 10352334 w 10780350"/>
              <a:gd name="connsiteY3" fmla="*/ 1366118 h 5803500"/>
              <a:gd name="connsiteX4" fmla="*/ 10406872 w 10780350"/>
              <a:gd name="connsiteY4" fmla="*/ 1426124 h 5803500"/>
              <a:gd name="connsiteX5" fmla="*/ 10780350 w 10780350"/>
              <a:gd name="connsiteY5" fmla="*/ 2466480 h 5803500"/>
              <a:gd name="connsiteX6" fmla="*/ 10501025 w 10780350"/>
              <a:gd name="connsiteY6" fmla="*/ 3380927 h 5803500"/>
              <a:gd name="connsiteX7" fmla="*/ 10488529 w 10780350"/>
              <a:gd name="connsiteY7" fmla="*/ 3397638 h 5803500"/>
              <a:gd name="connsiteX8" fmla="*/ 10508657 w 10780350"/>
              <a:gd name="connsiteY8" fmla="*/ 3439421 h 5803500"/>
              <a:gd name="connsiteX9" fmla="*/ 10637186 w 10780350"/>
              <a:gd name="connsiteY9" fmla="*/ 4076047 h 5803500"/>
              <a:gd name="connsiteX10" fmla="*/ 9001645 w 10780350"/>
              <a:gd name="connsiteY10" fmla="*/ 5711588 h 5803500"/>
              <a:gd name="connsiteX11" fmla="*/ 7845143 w 10780350"/>
              <a:gd name="connsiteY11" fmla="*/ 5232549 h 5803500"/>
              <a:gd name="connsiteX12" fmla="*/ 7806028 w 10780350"/>
              <a:gd name="connsiteY12" fmla="*/ 5189511 h 5803500"/>
              <a:gd name="connsiteX13" fmla="*/ 7663268 w 10780350"/>
              <a:gd name="connsiteY13" fmla="*/ 5258282 h 5803500"/>
              <a:gd name="connsiteX14" fmla="*/ 7026642 w 10780350"/>
              <a:gd name="connsiteY14" fmla="*/ 5386811 h 5803500"/>
              <a:gd name="connsiteX15" fmla="*/ 6178554 w 10780350"/>
              <a:gd name="connsiteY15" fmla="*/ 5150028 h 5803500"/>
              <a:gd name="connsiteX16" fmla="*/ 6064811 w 10780350"/>
              <a:gd name="connsiteY16" fmla="*/ 5070182 h 5803500"/>
              <a:gd name="connsiteX17" fmla="*/ 5938640 w 10780350"/>
              <a:gd name="connsiteY17" fmla="*/ 5130961 h 5803500"/>
              <a:gd name="connsiteX18" fmla="*/ 5302014 w 10780350"/>
              <a:gd name="connsiteY18" fmla="*/ 5259490 h 5803500"/>
              <a:gd name="connsiteX19" fmla="*/ 5181815 w 10780350"/>
              <a:gd name="connsiteY19" fmla="*/ 5253421 h 5803500"/>
              <a:gd name="connsiteX20" fmla="*/ 5101896 w 10780350"/>
              <a:gd name="connsiteY20" fmla="*/ 5338252 h 5803500"/>
              <a:gd name="connsiteX21" fmla="*/ 3959351 w 10780350"/>
              <a:gd name="connsiteY21" fmla="*/ 5803500 h 5803500"/>
              <a:gd name="connsiteX22" fmla="*/ 2802849 w 10780350"/>
              <a:gd name="connsiteY22" fmla="*/ 5324461 h 5803500"/>
              <a:gd name="connsiteX23" fmla="*/ 2786912 w 10780350"/>
              <a:gd name="connsiteY23" fmla="*/ 5306926 h 5803500"/>
              <a:gd name="connsiteX24" fmla="*/ 2761058 w 10780350"/>
              <a:gd name="connsiteY24" fmla="*/ 5322633 h 5803500"/>
              <a:gd name="connsiteX25" fmla="*/ 2214640 w 10780350"/>
              <a:gd name="connsiteY25" fmla="*/ 5460991 h 5803500"/>
              <a:gd name="connsiteX26" fmla="*/ 1485456 w 10780350"/>
              <a:gd name="connsiteY26" fmla="*/ 5199221 h 5803500"/>
              <a:gd name="connsiteX27" fmla="*/ 1406750 w 10780350"/>
              <a:gd name="connsiteY27" fmla="*/ 5127688 h 5803500"/>
              <a:gd name="connsiteX28" fmla="*/ 1396022 w 10780350"/>
              <a:gd name="connsiteY28" fmla="*/ 5140691 h 5803500"/>
              <a:gd name="connsiteX29" fmla="*/ 817771 w 10780350"/>
              <a:gd name="connsiteY29" fmla="*/ 5380210 h 5803500"/>
              <a:gd name="connsiteX30" fmla="*/ 0 w 10780350"/>
              <a:gd name="connsiteY30" fmla="*/ 4562439 h 5803500"/>
              <a:gd name="connsiteX31" fmla="*/ 817771 w 10780350"/>
              <a:gd name="connsiteY31" fmla="*/ 3744668 h 5803500"/>
              <a:gd name="connsiteX32" fmla="*/ 1136084 w 10780350"/>
              <a:gd name="connsiteY32" fmla="*/ 3808933 h 5803500"/>
              <a:gd name="connsiteX33" fmla="*/ 1178250 w 10780350"/>
              <a:gd name="connsiteY33" fmla="*/ 3831820 h 5803500"/>
              <a:gd name="connsiteX34" fmla="*/ 1264070 w 10780350"/>
              <a:gd name="connsiteY34" fmla="*/ 3673709 h 5803500"/>
              <a:gd name="connsiteX35" fmla="*/ 2214640 w 10780350"/>
              <a:gd name="connsiteY35" fmla="*/ 3168295 h 5803500"/>
              <a:gd name="connsiteX36" fmla="*/ 2331847 w 10780350"/>
              <a:gd name="connsiteY36" fmla="*/ 3174214 h 5803500"/>
              <a:gd name="connsiteX37" fmla="*/ 2372914 w 10780350"/>
              <a:gd name="connsiteY37" fmla="*/ 3180481 h 5803500"/>
              <a:gd name="connsiteX38" fmla="*/ 2368108 w 10780350"/>
              <a:gd name="connsiteY38" fmla="*/ 3164998 h 5803500"/>
              <a:gd name="connsiteX39" fmla="*/ 2356483 w 10780350"/>
              <a:gd name="connsiteY39" fmla="*/ 3049679 h 5803500"/>
              <a:gd name="connsiteX40" fmla="*/ 2813366 w 10780350"/>
              <a:gd name="connsiteY40" fmla="*/ 2489103 h 5803500"/>
              <a:gd name="connsiteX41" fmla="*/ 2869416 w 10780350"/>
              <a:gd name="connsiteY41" fmla="*/ 2483452 h 5803500"/>
              <a:gd name="connsiteX42" fmla="*/ 2845742 w 10780350"/>
              <a:gd name="connsiteY42" fmla="*/ 2407188 h 5803500"/>
              <a:gd name="connsiteX43" fmla="*/ 2828275 w 10780350"/>
              <a:gd name="connsiteY43" fmla="*/ 2233916 h 5803500"/>
              <a:gd name="connsiteX44" fmla="*/ 3688033 w 10780350"/>
              <a:gd name="connsiteY44" fmla="*/ 1374158 h 5803500"/>
              <a:gd name="connsiteX45" fmla="*/ 4168732 w 10780350"/>
              <a:gd name="connsiteY45" fmla="*/ 1520991 h 5803500"/>
              <a:gd name="connsiteX46" fmla="*/ 4223656 w 10780350"/>
              <a:gd name="connsiteY46" fmla="*/ 1566309 h 5803500"/>
              <a:gd name="connsiteX47" fmla="*/ 4261664 w 10780350"/>
              <a:gd name="connsiteY47" fmla="*/ 1443867 h 5803500"/>
              <a:gd name="connsiteX48" fmla="*/ 5250961 w 10780350"/>
              <a:gd name="connsiteY48" fmla="*/ 788117 h 5803500"/>
              <a:gd name="connsiteX49" fmla="*/ 5570238 w 10780350"/>
              <a:gd name="connsiteY49" fmla="*/ 836388 h 5803500"/>
              <a:gd name="connsiteX50" fmla="*/ 5629351 w 10780350"/>
              <a:gd name="connsiteY50" fmla="*/ 858023 h 5803500"/>
              <a:gd name="connsiteX51" fmla="*/ 5642519 w 10780350"/>
              <a:gd name="connsiteY51" fmla="*/ 830688 h 5803500"/>
              <a:gd name="connsiteX52" fmla="*/ 6712427 w 10780350"/>
              <a:gd name="connsiteY52" fmla="*/ 193905 h 5803500"/>
              <a:gd name="connsiteX53" fmla="*/ 7741440 w 10780350"/>
              <a:gd name="connsiteY53" fmla="*/ 761030 h 5803500"/>
              <a:gd name="connsiteX54" fmla="*/ 7748264 w 10780350"/>
              <a:gd name="connsiteY54" fmla="*/ 772983 h 5803500"/>
              <a:gd name="connsiteX55" fmla="*/ 7803723 w 10780350"/>
              <a:gd name="connsiteY55" fmla="*/ 731511 h 5803500"/>
              <a:gd name="connsiteX56" fmla="*/ 8618873 w 10780350"/>
              <a:gd name="connsiteY56" fmla="*/ 482517 h 5803500"/>
              <a:gd name="connsiteX57" fmla="*/ 8767939 w 10780350"/>
              <a:gd name="connsiteY57" fmla="*/ 490044 h 5803500"/>
              <a:gd name="connsiteX58" fmla="*/ 8878275 w 10780350"/>
              <a:gd name="connsiteY58" fmla="*/ 506884 h 5803500"/>
              <a:gd name="connsiteX59" fmla="*/ 8947656 w 10780350"/>
              <a:gd name="connsiteY59" fmla="*/ 379059 h 5803500"/>
              <a:gd name="connsiteX60" fmla="*/ 9660581 w 10780350"/>
              <a:gd name="connsiteY60" fmla="*/ 0 h 580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0780350" h="5803500">
                <a:moveTo>
                  <a:pt x="9660581" y="0"/>
                </a:moveTo>
                <a:cubicBezTo>
                  <a:pt x="10135412" y="0"/>
                  <a:pt x="10520339" y="384927"/>
                  <a:pt x="10520339" y="859758"/>
                </a:cubicBezTo>
                <a:cubicBezTo>
                  <a:pt x="10520339" y="1037820"/>
                  <a:pt x="10466209" y="1203239"/>
                  <a:pt x="10373506" y="1340457"/>
                </a:cubicBezTo>
                <a:lnTo>
                  <a:pt x="10352334" y="1366118"/>
                </a:lnTo>
                <a:lnTo>
                  <a:pt x="10406872" y="1426124"/>
                </a:lnTo>
                <a:cubicBezTo>
                  <a:pt x="10640191" y="1708842"/>
                  <a:pt x="10780350" y="2071293"/>
                  <a:pt x="10780350" y="2466480"/>
                </a:cubicBezTo>
                <a:cubicBezTo>
                  <a:pt x="10780350" y="2805212"/>
                  <a:pt x="10677376" y="3119893"/>
                  <a:pt x="10501025" y="3380927"/>
                </a:cubicBezTo>
                <a:lnTo>
                  <a:pt x="10488529" y="3397638"/>
                </a:lnTo>
                <a:lnTo>
                  <a:pt x="10508657" y="3439421"/>
                </a:lnTo>
                <a:cubicBezTo>
                  <a:pt x="10591420" y="3635094"/>
                  <a:pt x="10637186" y="3850226"/>
                  <a:pt x="10637186" y="4076047"/>
                </a:cubicBezTo>
                <a:cubicBezTo>
                  <a:pt x="10637186" y="4979331"/>
                  <a:pt x="9904929" y="5711588"/>
                  <a:pt x="9001645" y="5711588"/>
                </a:cubicBezTo>
                <a:cubicBezTo>
                  <a:pt x="8550003" y="5711588"/>
                  <a:pt x="8141118" y="5528524"/>
                  <a:pt x="7845143" y="5232549"/>
                </a:cubicBezTo>
                <a:lnTo>
                  <a:pt x="7806028" y="5189511"/>
                </a:lnTo>
                <a:lnTo>
                  <a:pt x="7663268" y="5258282"/>
                </a:lnTo>
                <a:cubicBezTo>
                  <a:pt x="7467595" y="5341045"/>
                  <a:pt x="7252463" y="5386811"/>
                  <a:pt x="7026642" y="5386811"/>
                </a:cubicBezTo>
                <a:cubicBezTo>
                  <a:pt x="6716138" y="5386811"/>
                  <a:pt x="6425843" y="5300285"/>
                  <a:pt x="6178554" y="5150028"/>
                </a:cubicBezTo>
                <a:lnTo>
                  <a:pt x="6064811" y="5070182"/>
                </a:lnTo>
                <a:lnTo>
                  <a:pt x="5938640" y="5130961"/>
                </a:lnTo>
                <a:cubicBezTo>
                  <a:pt x="5742967" y="5213724"/>
                  <a:pt x="5527835" y="5259490"/>
                  <a:pt x="5302014" y="5259490"/>
                </a:cubicBezTo>
                <a:lnTo>
                  <a:pt x="5181815" y="5253421"/>
                </a:lnTo>
                <a:lnTo>
                  <a:pt x="5101896" y="5338252"/>
                </a:lnTo>
                <a:cubicBezTo>
                  <a:pt x="4807090" y="5626112"/>
                  <a:pt x="4403936" y="5803500"/>
                  <a:pt x="3959351" y="5803500"/>
                </a:cubicBezTo>
                <a:cubicBezTo>
                  <a:pt x="3507709" y="5803500"/>
                  <a:pt x="3098824" y="5620436"/>
                  <a:pt x="2802849" y="5324461"/>
                </a:cubicBezTo>
                <a:lnTo>
                  <a:pt x="2786912" y="5306926"/>
                </a:lnTo>
                <a:lnTo>
                  <a:pt x="2761058" y="5322633"/>
                </a:lnTo>
                <a:cubicBezTo>
                  <a:pt x="2598628" y="5410870"/>
                  <a:pt x="2412487" y="5460991"/>
                  <a:pt x="2214640" y="5460991"/>
                </a:cubicBezTo>
                <a:cubicBezTo>
                  <a:pt x="1937654" y="5460991"/>
                  <a:pt x="1683612" y="5362755"/>
                  <a:pt x="1485456" y="5199221"/>
                </a:cubicBezTo>
                <a:lnTo>
                  <a:pt x="1406750" y="5127688"/>
                </a:lnTo>
                <a:lnTo>
                  <a:pt x="1396022" y="5140691"/>
                </a:lnTo>
                <a:cubicBezTo>
                  <a:pt x="1248035" y="5288678"/>
                  <a:pt x="1043592" y="5380210"/>
                  <a:pt x="817771" y="5380210"/>
                </a:cubicBezTo>
                <a:cubicBezTo>
                  <a:pt x="366129" y="5380210"/>
                  <a:pt x="0" y="5014081"/>
                  <a:pt x="0" y="4562439"/>
                </a:cubicBezTo>
                <a:cubicBezTo>
                  <a:pt x="0" y="4110797"/>
                  <a:pt x="366129" y="3744668"/>
                  <a:pt x="817771" y="3744668"/>
                </a:cubicBezTo>
                <a:cubicBezTo>
                  <a:pt x="930682" y="3744668"/>
                  <a:pt x="1038247" y="3767551"/>
                  <a:pt x="1136084" y="3808933"/>
                </a:cubicBezTo>
                <a:lnTo>
                  <a:pt x="1178250" y="3831820"/>
                </a:lnTo>
                <a:lnTo>
                  <a:pt x="1264070" y="3673709"/>
                </a:lnTo>
                <a:cubicBezTo>
                  <a:pt x="1470077" y="3368778"/>
                  <a:pt x="1818946" y="3168295"/>
                  <a:pt x="2214640" y="3168295"/>
                </a:cubicBezTo>
                <a:cubicBezTo>
                  <a:pt x="2254209" y="3168295"/>
                  <a:pt x="2293311" y="3170300"/>
                  <a:pt x="2331847" y="3174214"/>
                </a:cubicBezTo>
                <a:lnTo>
                  <a:pt x="2372914" y="3180481"/>
                </a:lnTo>
                <a:lnTo>
                  <a:pt x="2368108" y="3164998"/>
                </a:lnTo>
                <a:cubicBezTo>
                  <a:pt x="2360486" y="3127749"/>
                  <a:pt x="2356483" y="3089182"/>
                  <a:pt x="2356483" y="3049679"/>
                </a:cubicBezTo>
                <a:cubicBezTo>
                  <a:pt x="2356483" y="2773164"/>
                  <a:pt x="2552624" y="2542458"/>
                  <a:pt x="2813366" y="2489103"/>
                </a:cubicBezTo>
                <a:lnTo>
                  <a:pt x="2869416" y="2483452"/>
                </a:lnTo>
                <a:lnTo>
                  <a:pt x="2845742" y="2407188"/>
                </a:lnTo>
                <a:cubicBezTo>
                  <a:pt x="2834289" y="2351219"/>
                  <a:pt x="2828275" y="2293270"/>
                  <a:pt x="2828275" y="2233916"/>
                </a:cubicBezTo>
                <a:cubicBezTo>
                  <a:pt x="2828275" y="1759085"/>
                  <a:pt x="3213202" y="1374158"/>
                  <a:pt x="3688033" y="1374158"/>
                </a:cubicBezTo>
                <a:cubicBezTo>
                  <a:pt x="3866094" y="1374158"/>
                  <a:pt x="4031513" y="1428289"/>
                  <a:pt x="4168732" y="1520991"/>
                </a:cubicBezTo>
                <a:lnTo>
                  <a:pt x="4223656" y="1566309"/>
                </a:lnTo>
                <a:lnTo>
                  <a:pt x="4261664" y="1443867"/>
                </a:lnTo>
                <a:cubicBezTo>
                  <a:pt x="4424656" y="1058510"/>
                  <a:pt x="4806232" y="788117"/>
                  <a:pt x="5250961" y="788117"/>
                </a:cubicBezTo>
                <a:cubicBezTo>
                  <a:pt x="5362143" y="788117"/>
                  <a:pt x="5469379" y="805017"/>
                  <a:pt x="5570238" y="836388"/>
                </a:cubicBezTo>
                <a:lnTo>
                  <a:pt x="5629351" y="858023"/>
                </a:lnTo>
                <a:lnTo>
                  <a:pt x="5642519" y="830688"/>
                </a:lnTo>
                <a:cubicBezTo>
                  <a:pt x="5848565" y="451392"/>
                  <a:pt x="6250426" y="193905"/>
                  <a:pt x="6712427" y="193905"/>
                </a:cubicBezTo>
                <a:cubicBezTo>
                  <a:pt x="7145553" y="193905"/>
                  <a:pt x="7525822" y="420211"/>
                  <a:pt x="7741440" y="761030"/>
                </a:cubicBezTo>
                <a:lnTo>
                  <a:pt x="7748264" y="772983"/>
                </a:lnTo>
                <a:lnTo>
                  <a:pt x="7803723" y="731511"/>
                </a:lnTo>
                <a:cubicBezTo>
                  <a:pt x="8036412" y="574309"/>
                  <a:pt x="8316923" y="482517"/>
                  <a:pt x="8618873" y="482517"/>
                </a:cubicBezTo>
                <a:cubicBezTo>
                  <a:pt x="8669198" y="482517"/>
                  <a:pt x="8718927" y="485067"/>
                  <a:pt x="8767939" y="490044"/>
                </a:cubicBezTo>
                <a:lnTo>
                  <a:pt x="8878275" y="506884"/>
                </a:lnTo>
                <a:lnTo>
                  <a:pt x="8947656" y="379059"/>
                </a:lnTo>
                <a:cubicBezTo>
                  <a:pt x="9102161" y="150362"/>
                  <a:pt x="9363812" y="0"/>
                  <a:pt x="9660581" y="0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3F2C6B-B74C-984C-A687-88044B643489}"/>
              </a:ext>
            </a:extLst>
          </p:cNvPr>
          <p:cNvGrpSpPr/>
          <p:nvPr userDrawn="1"/>
        </p:nvGrpSpPr>
        <p:grpSpPr>
          <a:xfrm>
            <a:off x="7260301" y="822893"/>
            <a:ext cx="4401311" cy="1039199"/>
            <a:chOff x="7181399" y="1624483"/>
            <a:chExt cx="4401311" cy="1039199"/>
          </a:xfrm>
        </p:grpSpPr>
        <p:pic>
          <p:nvPicPr>
            <p:cNvPr id="6" name="Picture 5" descr="A picture containing drawing, light&#10;&#10;Description automatically generated">
              <a:extLst>
                <a:ext uri="{FF2B5EF4-FFF2-40B4-BE49-F238E27FC236}">
                  <a16:creationId xmlns:a16="http://schemas.microsoft.com/office/drawing/2014/main" id="{CBBF1AF5-19CD-F14E-9816-9A9B5F3BDE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9541" r="42726" b="22140"/>
            <a:stretch/>
          </p:blipFill>
          <p:spPr>
            <a:xfrm>
              <a:off x="7181399" y="1624483"/>
              <a:ext cx="2668657" cy="1039199"/>
            </a:xfrm>
            <a:prstGeom prst="rect">
              <a:avLst/>
            </a:prstGeom>
          </p:spPr>
        </p:pic>
        <p:pic>
          <p:nvPicPr>
            <p:cNvPr id="7" name="Picture 6" descr="A picture containing drawing, plate, cup&#10;&#10;Description automatically generated">
              <a:extLst>
                <a:ext uri="{FF2B5EF4-FFF2-40B4-BE49-F238E27FC236}">
                  <a16:creationId xmlns:a16="http://schemas.microsoft.com/office/drawing/2014/main" id="{6C37EC8B-5DCD-2140-9D36-0282C84752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0633"/>
            <a:stretch/>
          </p:blipFill>
          <p:spPr>
            <a:xfrm>
              <a:off x="9850055" y="1624483"/>
              <a:ext cx="1732655" cy="1039199"/>
            </a:xfrm>
            <a:prstGeom prst="rect">
              <a:avLst/>
            </a:prstGeom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652DF14E-028E-2643-A614-E8D0C259FF26}"/>
              </a:ext>
            </a:extLst>
          </p:cNvPr>
          <p:cNvSpPr/>
          <p:nvPr userDrawn="1"/>
        </p:nvSpPr>
        <p:spPr>
          <a:xfrm>
            <a:off x="7663758" y="2710342"/>
            <a:ext cx="3553679" cy="3553679"/>
          </a:xfrm>
          <a:prstGeom prst="ellipse">
            <a:avLst/>
          </a:prstGeom>
          <a:blipFill dpi="0" rotWithShape="1">
            <a:blip r:embed="rId4"/>
            <a:srcRect/>
            <a:stretch>
              <a:fillRect l="-9000" b="-1000"/>
            </a:stretch>
          </a:blipFill>
          <a:ln w="38100">
            <a:noFill/>
          </a:ln>
          <a:effectLst>
            <a:outerShdw blurRad="431800" dist="101600" dir="12300000" sx="101000" sy="101000" algn="tl" rotWithShape="0">
              <a:srgbClr val="2E2A8E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6804A4D-0061-9C44-B666-5E1FFA60C9D6}"/>
              </a:ext>
            </a:extLst>
          </p:cNvPr>
          <p:cNvSpPr/>
          <p:nvPr userDrawn="1"/>
        </p:nvSpPr>
        <p:spPr>
          <a:xfrm>
            <a:off x="6218959" y="2299960"/>
            <a:ext cx="2147341" cy="2147341"/>
          </a:xfrm>
          <a:prstGeom prst="ellipse">
            <a:avLst/>
          </a:prstGeom>
          <a:blipFill dpi="0" rotWithShape="1">
            <a:blip r:embed="rId5"/>
            <a:srcRect/>
            <a:stretch>
              <a:fillRect l="-28000" t="-4000" r="-53000" b="-6000"/>
            </a:stretch>
          </a:blipFill>
          <a:ln w="38100">
            <a:noFill/>
          </a:ln>
          <a:effectLst>
            <a:outerShdw blurRad="431800" dist="101600" dir="12300000" sx="101000" sy="101000" algn="tl" rotWithShape="0">
              <a:srgbClr val="2E2A8E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F61DD6A-CBA4-3241-9907-464BF1DFF35A}"/>
              </a:ext>
            </a:extLst>
          </p:cNvPr>
          <p:cNvSpPr/>
          <p:nvPr userDrawn="1"/>
        </p:nvSpPr>
        <p:spPr>
          <a:xfrm>
            <a:off x="5009497" y="1762976"/>
            <a:ext cx="801010" cy="468787"/>
          </a:xfrm>
          <a:custGeom>
            <a:avLst/>
            <a:gdLst>
              <a:gd name="connsiteX0" fmla="*/ 2349433 w 3970220"/>
              <a:gd name="connsiteY0" fmla="*/ 0 h 2457884"/>
              <a:gd name="connsiteX1" fmla="*/ 3479610 w 3970220"/>
              <a:gd name="connsiteY1" fmla="*/ 921121 h 2457884"/>
              <a:gd name="connsiteX2" fmla="*/ 3490601 w 3970220"/>
              <a:gd name="connsiteY2" fmla="*/ 993136 h 2457884"/>
              <a:gd name="connsiteX3" fmla="*/ 3506160 w 3970220"/>
              <a:gd name="connsiteY3" fmla="*/ 997966 h 2457884"/>
              <a:gd name="connsiteX4" fmla="*/ 3970220 w 3970220"/>
              <a:gd name="connsiteY4" fmla="*/ 1698070 h 2457884"/>
              <a:gd name="connsiteX5" fmla="*/ 3288093 w 3970220"/>
              <a:gd name="connsiteY5" fmla="*/ 2453961 h 2457884"/>
              <a:gd name="connsiteX6" fmla="*/ 3216918 w 3970220"/>
              <a:gd name="connsiteY6" fmla="*/ 2457555 h 2457884"/>
              <a:gd name="connsiteX7" fmla="*/ 3216918 w 3970220"/>
              <a:gd name="connsiteY7" fmla="*/ 2457884 h 2457884"/>
              <a:gd name="connsiteX8" fmla="*/ 3210406 w 3970220"/>
              <a:gd name="connsiteY8" fmla="*/ 2457884 h 2457884"/>
              <a:gd name="connsiteX9" fmla="*/ 759814 w 3970220"/>
              <a:gd name="connsiteY9" fmla="*/ 2457884 h 2457884"/>
              <a:gd name="connsiteX10" fmla="*/ 715909 w 3970220"/>
              <a:gd name="connsiteY10" fmla="*/ 2457884 h 2457884"/>
              <a:gd name="connsiteX11" fmla="*/ 715909 w 3970220"/>
              <a:gd name="connsiteY11" fmla="*/ 2455667 h 2457884"/>
              <a:gd name="connsiteX12" fmla="*/ 682127 w 3970220"/>
              <a:gd name="connsiteY12" fmla="*/ 2453961 h 2457884"/>
              <a:gd name="connsiteX13" fmla="*/ 0 w 3970220"/>
              <a:gd name="connsiteY13" fmla="*/ 1698070 h 2457884"/>
              <a:gd name="connsiteX14" fmla="*/ 464060 w 3970220"/>
              <a:gd name="connsiteY14" fmla="*/ 997966 h 2457884"/>
              <a:gd name="connsiteX15" fmla="*/ 589421 w 3970220"/>
              <a:gd name="connsiteY15" fmla="*/ 959052 h 2457884"/>
              <a:gd name="connsiteX16" fmla="*/ 619937 w 3970220"/>
              <a:gd name="connsiteY16" fmla="*/ 860745 h 2457884"/>
              <a:gd name="connsiteX17" fmla="*/ 1119170 w 3970220"/>
              <a:gd name="connsiteY17" fmla="*/ 529831 h 2457884"/>
              <a:gd name="connsiteX18" fmla="*/ 1330067 w 3970220"/>
              <a:gd name="connsiteY18" fmla="*/ 572409 h 2457884"/>
              <a:gd name="connsiteX19" fmla="*/ 1349232 w 3970220"/>
              <a:gd name="connsiteY19" fmla="*/ 582811 h 2457884"/>
              <a:gd name="connsiteX20" fmla="*/ 1362832 w 3970220"/>
              <a:gd name="connsiteY20" fmla="*/ 555423 h 2457884"/>
              <a:gd name="connsiteX21" fmla="*/ 2349433 w 3970220"/>
              <a:gd name="connsiteY21" fmla="*/ 0 h 245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70220" h="2457884">
                <a:moveTo>
                  <a:pt x="2349433" y="0"/>
                </a:moveTo>
                <a:cubicBezTo>
                  <a:pt x="2906916" y="0"/>
                  <a:pt x="3372040" y="395439"/>
                  <a:pt x="3479610" y="921121"/>
                </a:cubicBezTo>
                <a:lnTo>
                  <a:pt x="3490601" y="993136"/>
                </a:lnTo>
                <a:lnTo>
                  <a:pt x="3506160" y="997966"/>
                </a:lnTo>
                <a:cubicBezTo>
                  <a:pt x="3778869" y="1113312"/>
                  <a:pt x="3970220" y="1383345"/>
                  <a:pt x="3970220" y="1698070"/>
                </a:cubicBezTo>
                <a:cubicBezTo>
                  <a:pt x="3970220" y="2091477"/>
                  <a:pt x="3671234" y="2415051"/>
                  <a:pt x="3288093" y="2453961"/>
                </a:cubicBezTo>
                <a:lnTo>
                  <a:pt x="3216918" y="2457555"/>
                </a:lnTo>
                <a:lnTo>
                  <a:pt x="3216918" y="2457884"/>
                </a:lnTo>
                <a:lnTo>
                  <a:pt x="3210406" y="2457884"/>
                </a:lnTo>
                <a:lnTo>
                  <a:pt x="759814" y="2457884"/>
                </a:lnTo>
                <a:lnTo>
                  <a:pt x="715909" y="2457884"/>
                </a:lnTo>
                <a:lnTo>
                  <a:pt x="715909" y="2455667"/>
                </a:lnTo>
                <a:lnTo>
                  <a:pt x="682127" y="2453961"/>
                </a:lnTo>
                <a:cubicBezTo>
                  <a:pt x="298986" y="2415051"/>
                  <a:pt x="0" y="2091477"/>
                  <a:pt x="0" y="1698070"/>
                </a:cubicBezTo>
                <a:cubicBezTo>
                  <a:pt x="0" y="1383345"/>
                  <a:pt x="191351" y="1113312"/>
                  <a:pt x="464060" y="997966"/>
                </a:cubicBezTo>
                <a:lnTo>
                  <a:pt x="589421" y="959052"/>
                </a:lnTo>
                <a:lnTo>
                  <a:pt x="619937" y="860745"/>
                </a:lnTo>
                <a:cubicBezTo>
                  <a:pt x="702189" y="666281"/>
                  <a:pt x="894744" y="529831"/>
                  <a:pt x="1119170" y="529831"/>
                </a:cubicBezTo>
                <a:cubicBezTo>
                  <a:pt x="1193978" y="529831"/>
                  <a:pt x="1265246" y="544992"/>
                  <a:pt x="1330067" y="572409"/>
                </a:cubicBezTo>
                <a:lnTo>
                  <a:pt x="1349232" y="582811"/>
                </a:lnTo>
                <a:lnTo>
                  <a:pt x="1362832" y="555423"/>
                </a:lnTo>
                <a:cubicBezTo>
                  <a:pt x="1565161" y="222434"/>
                  <a:pt x="1931321" y="0"/>
                  <a:pt x="2349433" y="0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4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E90DE454-EB86-F448-9A12-B02AADCDE145}"/>
              </a:ext>
            </a:extLst>
          </p:cNvPr>
          <p:cNvSpPr/>
          <p:nvPr userDrawn="1"/>
        </p:nvSpPr>
        <p:spPr>
          <a:xfrm flipH="1">
            <a:off x="11235008" y="6239839"/>
            <a:ext cx="1186506" cy="734542"/>
          </a:xfrm>
          <a:custGeom>
            <a:avLst/>
            <a:gdLst>
              <a:gd name="connsiteX0" fmla="*/ 2349433 w 3970220"/>
              <a:gd name="connsiteY0" fmla="*/ 0 h 2457884"/>
              <a:gd name="connsiteX1" fmla="*/ 3479610 w 3970220"/>
              <a:gd name="connsiteY1" fmla="*/ 921121 h 2457884"/>
              <a:gd name="connsiteX2" fmla="*/ 3490601 w 3970220"/>
              <a:gd name="connsiteY2" fmla="*/ 993136 h 2457884"/>
              <a:gd name="connsiteX3" fmla="*/ 3506160 w 3970220"/>
              <a:gd name="connsiteY3" fmla="*/ 997966 h 2457884"/>
              <a:gd name="connsiteX4" fmla="*/ 3970220 w 3970220"/>
              <a:gd name="connsiteY4" fmla="*/ 1698070 h 2457884"/>
              <a:gd name="connsiteX5" fmla="*/ 3288093 w 3970220"/>
              <a:gd name="connsiteY5" fmla="*/ 2453961 h 2457884"/>
              <a:gd name="connsiteX6" fmla="*/ 3216918 w 3970220"/>
              <a:gd name="connsiteY6" fmla="*/ 2457555 h 2457884"/>
              <a:gd name="connsiteX7" fmla="*/ 3216918 w 3970220"/>
              <a:gd name="connsiteY7" fmla="*/ 2457884 h 2457884"/>
              <a:gd name="connsiteX8" fmla="*/ 3210406 w 3970220"/>
              <a:gd name="connsiteY8" fmla="*/ 2457884 h 2457884"/>
              <a:gd name="connsiteX9" fmla="*/ 759814 w 3970220"/>
              <a:gd name="connsiteY9" fmla="*/ 2457884 h 2457884"/>
              <a:gd name="connsiteX10" fmla="*/ 715909 w 3970220"/>
              <a:gd name="connsiteY10" fmla="*/ 2457884 h 2457884"/>
              <a:gd name="connsiteX11" fmla="*/ 715909 w 3970220"/>
              <a:gd name="connsiteY11" fmla="*/ 2455667 h 2457884"/>
              <a:gd name="connsiteX12" fmla="*/ 682127 w 3970220"/>
              <a:gd name="connsiteY12" fmla="*/ 2453961 h 2457884"/>
              <a:gd name="connsiteX13" fmla="*/ 0 w 3970220"/>
              <a:gd name="connsiteY13" fmla="*/ 1698070 h 2457884"/>
              <a:gd name="connsiteX14" fmla="*/ 464060 w 3970220"/>
              <a:gd name="connsiteY14" fmla="*/ 997966 h 2457884"/>
              <a:gd name="connsiteX15" fmla="*/ 589421 w 3970220"/>
              <a:gd name="connsiteY15" fmla="*/ 959052 h 2457884"/>
              <a:gd name="connsiteX16" fmla="*/ 619937 w 3970220"/>
              <a:gd name="connsiteY16" fmla="*/ 860745 h 2457884"/>
              <a:gd name="connsiteX17" fmla="*/ 1119170 w 3970220"/>
              <a:gd name="connsiteY17" fmla="*/ 529831 h 2457884"/>
              <a:gd name="connsiteX18" fmla="*/ 1330067 w 3970220"/>
              <a:gd name="connsiteY18" fmla="*/ 572409 h 2457884"/>
              <a:gd name="connsiteX19" fmla="*/ 1349232 w 3970220"/>
              <a:gd name="connsiteY19" fmla="*/ 582811 h 2457884"/>
              <a:gd name="connsiteX20" fmla="*/ 1362832 w 3970220"/>
              <a:gd name="connsiteY20" fmla="*/ 555423 h 2457884"/>
              <a:gd name="connsiteX21" fmla="*/ 2349433 w 3970220"/>
              <a:gd name="connsiteY21" fmla="*/ 0 h 245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70220" h="2457884">
                <a:moveTo>
                  <a:pt x="2349433" y="0"/>
                </a:moveTo>
                <a:cubicBezTo>
                  <a:pt x="2906916" y="0"/>
                  <a:pt x="3372040" y="395439"/>
                  <a:pt x="3479610" y="921121"/>
                </a:cubicBezTo>
                <a:lnTo>
                  <a:pt x="3490601" y="993136"/>
                </a:lnTo>
                <a:lnTo>
                  <a:pt x="3506160" y="997966"/>
                </a:lnTo>
                <a:cubicBezTo>
                  <a:pt x="3778869" y="1113312"/>
                  <a:pt x="3970220" y="1383345"/>
                  <a:pt x="3970220" y="1698070"/>
                </a:cubicBezTo>
                <a:cubicBezTo>
                  <a:pt x="3970220" y="2091477"/>
                  <a:pt x="3671234" y="2415051"/>
                  <a:pt x="3288093" y="2453961"/>
                </a:cubicBezTo>
                <a:lnTo>
                  <a:pt x="3216918" y="2457555"/>
                </a:lnTo>
                <a:lnTo>
                  <a:pt x="3216918" y="2457884"/>
                </a:lnTo>
                <a:lnTo>
                  <a:pt x="3210406" y="2457884"/>
                </a:lnTo>
                <a:lnTo>
                  <a:pt x="759814" y="2457884"/>
                </a:lnTo>
                <a:lnTo>
                  <a:pt x="715909" y="2457884"/>
                </a:lnTo>
                <a:lnTo>
                  <a:pt x="715909" y="2455667"/>
                </a:lnTo>
                <a:lnTo>
                  <a:pt x="682127" y="2453961"/>
                </a:lnTo>
                <a:cubicBezTo>
                  <a:pt x="298986" y="2415051"/>
                  <a:pt x="0" y="2091477"/>
                  <a:pt x="0" y="1698070"/>
                </a:cubicBezTo>
                <a:cubicBezTo>
                  <a:pt x="0" y="1383345"/>
                  <a:pt x="191351" y="1113312"/>
                  <a:pt x="464060" y="997966"/>
                </a:cubicBezTo>
                <a:lnTo>
                  <a:pt x="589421" y="959052"/>
                </a:lnTo>
                <a:lnTo>
                  <a:pt x="619937" y="860745"/>
                </a:lnTo>
                <a:cubicBezTo>
                  <a:pt x="702189" y="666281"/>
                  <a:pt x="894744" y="529831"/>
                  <a:pt x="1119170" y="529831"/>
                </a:cubicBezTo>
                <a:cubicBezTo>
                  <a:pt x="1193978" y="529831"/>
                  <a:pt x="1265246" y="544992"/>
                  <a:pt x="1330067" y="572409"/>
                </a:cubicBezTo>
                <a:lnTo>
                  <a:pt x="1349232" y="582811"/>
                </a:lnTo>
                <a:lnTo>
                  <a:pt x="1362832" y="555423"/>
                </a:lnTo>
                <a:cubicBezTo>
                  <a:pt x="1565161" y="222434"/>
                  <a:pt x="1931321" y="0"/>
                  <a:pt x="2349433" y="0"/>
                </a:cubicBezTo>
                <a:close/>
              </a:path>
            </a:pathLst>
          </a:custGeom>
          <a:solidFill>
            <a:srgbClr val="1357A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29CBD0-377E-0C4B-8811-C33C4E89ED0A}"/>
              </a:ext>
            </a:extLst>
          </p:cNvPr>
          <p:cNvSpPr/>
          <p:nvPr userDrawn="1"/>
        </p:nvSpPr>
        <p:spPr>
          <a:xfrm>
            <a:off x="0" y="0"/>
            <a:ext cx="12200547" cy="1152147"/>
          </a:xfrm>
          <a:prstGeom prst="rect">
            <a:avLst/>
          </a:prstGeom>
          <a:solidFill>
            <a:srgbClr val="2E2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E5F7DC6-EABD-6B4A-9E85-9D4E827382FA}"/>
              </a:ext>
            </a:extLst>
          </p:cNvPr>
          <p:cNvSpPr/>
          <p:nvPr userDrawn="1"/>
        </p:nvSpPr>
        <p:spPr>
          <a:xfrm rot="12064160">
            <a:off x="7588567" y="-1327335"/>
            <a:ext cx="5958293" cy="3207591"/>
          </a:xfrm>
          <a:custGeom>
            <a:avLst/>
            <a:gdLst>
              <a:gd name="connsiteX0" fmla="*/ 9660581 w 10780350"/>
              <a:gd name="connsiteY0" fmla="*/ 0 h 5803500"/>
              <a:gd name="connsiteX1" fmla="*/ 10520339 w 10780350"/>
              <a:gd name="connsiteY1" fmla="*/ 859758 h 5803500"/>
              <a:gd name="connsiteX2" fmla="*/ 10373506 w 10780350"/>
              <a:gd name="connsiteY2" fmla="*/ 1340457 h 5803500"/>
              <a:gd name="connsiteX3" fmla="*/ 10352334 w 10780350"/>
              <a:gd name="connsiteY3" fmla="*/ 1366118 h 5803500"/>
              <a:gd name="connsiteX4" fmla="*/ 10406872 w 10780350"/>
              <a:gd name="connsiteY4" fmla="*/ 1426124 h 5803500"/>
              <a:gd name="connsiteX5" fmla="*/ 10780350 w 10780350"/>
              <a:gd name="connsiteY5" fmla="*/ 2466480 h 5803500"/>
              <a:gd name="connsiteX6" fmla="*/ 10501025 w 10780350"/>
              <a:gd name="connsiteY6" fmla="*/ 3380927 h 5803500"/>
              <a:gd name="connsiteX7" fmla="*/ 10488529 w 10780350"/>
              <a:gd name="connsiteY7" fmla="*/ 3397638 h 5803500"/>
              <a:gd name="connsiteX8" fmla="*/ 10508657 w 10780350"/>
              <a:gd name="connsiteY8" fmla="*/ 3439421 h 5803500"/>
              <a:gd name="connsiteX9" fmla="*/ 10637186 w 10780350"/>
              <a:gd name="connsiteY9" fmla="*/ 4076047 h 5803500"/>
              <a:gd name="connsiteX10" fmla="*/ 9001645 w 10780350"/>
              <a:gd name="connsiteY10" fmla="*/ 5711588 h 5803500"/>
              <a:gd name="connsiteX11" fmla="*/ 7845143 w 10780350"/>
              <a:gd name="connsiteY11" fmla="*/ 5232549 h 5803500"/>
              <a:gd name="connsiteX12" fmla="*/ 7806028 w 10780350"/>
              <a:gd name="connsiteY12" fmla="*/ 5189511 h 5803500"/>
              <a:gd name="connsiteX13" fmla="*/ 7663268 w 10780350"/>
              <a:gd name="connsiteY13" fmla="*/ 5258282 h 5803500"/>
              <a:gd name="connsiteX14" fmla="*/ 7026642 w 10780350"/>
              <a:gd name="connsiteY14" fmla="*/ 5386811 h 5803500"/>
              <a:gd name="connsiteX15" fmla="*/ 6178554 w 10780350"/>
              <a:gd name="connsiteY15" fmla="*/ 5150028 h 5803500"/>
              <a:gd name="connsiteX16" fmla="*/ 6064811 w 10780350"/>
              <a:gd name="connsiteY16" fmla="*/ 5070182 h 5803500"/>
              <a:gd name="connsiteX17" fmla="*/ 5938640 w 10780350"/>
              <a:gd name="connsiteY17" fmla="*/ 5130961 h 5803500"/>
              <a:gd name="connsiteX18" fmla="*/ 5302014 w 10780350"/>
              <a:gd name="connsiteY18" fmla="*/ 5259490 h 5803500"/>
              <a:gd name="connsiteX19" fmla="*/ 5181815 w 10780350"/>
              <a:gd name="connsiteY19" fmla="*/ 5253421 h 5803500"/>
              <a:gd name="connsiteX20" fmla="*/ 5101896 w 10780350"/>
              <a:gd name="connsiteY20" fmla="*/ 5338252 h 5803500"/>
              <a:gd name="connsiteX21" fmla="*/ 3959351 w 10780350"/>
              <a:gd name="connsiteY21" fmla="*/ 5803500 h 5803500"/>
              <a:gd name="connsiteX22" fmla="*/ 2802849 w 10780350"/>
              <a:gd name="connsiteY22" fmla="*/ 5324461 h 5803500"/>
              <a:gd name="connsiteX23" fmla="*/ 2786912 w 10780350"/>
              <a:gd name="connsiteY23" fmla="*/ 5306926 h 5803500"/>
              <a:gd name="connsiteX24" fmla="*/ 2761058 w 10780350"/>
              <a:gd name="connsiteY24" fmla="*/ 5322633 h 5803500"/>
              <a:gd name="connsiteX25" fmla="*/ 2214640 w 10780350"/>
              <a:gd name="connsiteY25" fmla="*/ 5460991 h 5803500"/>
              <a:gd name="connsiteX26" fmla="*/ 1485456 w 10780350"/>
              <a:gd name="connsiteY26" fmla="*/ 5199221 h 5803500"/>
              <a:gd name="connsiteX27" fmla="*/ 1406750 w 10780350"/>
              <a:gd name="connsiteY27" fmla="*/ 5127688 h 5803500"/>
              <a:gd name="connsiteX28" fmla="*/ 1396022 w 10780350"/>
              <a:gd name="connsiteY28" fmla="*/ 5140691 h 5803500"/>
              <a:gd name="connsiteX29" fmla="*/ 817771 w 10780350"/>
              <a:gd name="connsiteY29" fmla="*/ 5380210 h 5803500"/>
              <a:gd name="connsiteX30" fmla="*/ 0 w 10780350"/>
              <a:gd name="connsiteY30" fmla="*/ 4562439 h 5803500"/>
              <a:gd name="connsiteX31" fmla="*/ 817771 w 10780350"/>
              <a:gd name="connsiteY31" fmla="*/ 3744668 h 5803500"/>
              <a:gd name="connsiteX32" fmla="*/ 1136084 w 10780350"/>
              <a:gd name="connsiteY32" fmla="*/ 3808933 h 5803500"/>
              <a:gd name="connsiteX33" fmla="*/ 1178250 w 10780350"/>
              <a:gd name="connsiteY33" fmla="*/ 3831820 h 5803500"/>
              <a:gd name="connsiteX34" fmla="*/ 1264070 w 10780350"/>
              <a:gd name="connsiteY34" fmla="*/ 3673709 h 5803500"/>
              <a:gd name="connsiteX35" fmla="*/ 2214640 w 10780350"/>
              <a:gd name="connsiteY35" fmla="*/ 3168295 h 5803500"/>
              <a:gd name="connsiteX36" fmla="*/ 2331847 w 10780350"/>
              <a:gd name="connsiteY36" fmla="*/ 3174214 h 5803500"/>
              <a:gd name="connsiteX37" fmla="*/ 2372914 w 10780350"/>
              <a:gd name="connsiteY37" fmla="*/ 3180481 h 5803500"/>
              <a:gd name="connsiteX38" fmla="*/ 2368108 w 10780350"/>
              <a:gd name="connsiteY38" fmla="*/ 3164998 h 5803500"/>
              <a:gd name="connsiteX39" fmla="*/ 2356483 w 10780350"/>
              <a:gd name="connsiteY39" fmla="*/ 3049679 h 5803500"/>
              <a:gd name="connsiteX40" fmla="*/ 2813366 w 10780350"/>
              <a:gd name="connsiteY40" fmla="*/ 2489103 h 5803500"/>
              <a:gd name="connsiteX41" fmla="*/ 2869416 w 10780350"/>
              <a:gd name="connsiteY41" fmla="*/ 2483452 h 5803500"/>
              <a:gd name="connsiteX42" fmla="*/ 2845742 w 10780350"/>
              <a:gd name="connsiteY42" fmla="*/ 2407188 h 5803500"/>
              <a:gd name="connsiteX43" fmla="*/ 2828275 w 10780350"/>
              <a:gd name="connsiteY43" fmla="*/ 2233916 h 5803500"/>
              <a:gd name="connsiteX44" fmla="*/ 3688033 w 10780350"/>
              <a:gd name="connsiteY44" fmla="*/ 1374158 h 5803500"/>
              <a:gd name="connsiteX45" fmla="*/ 4168732 w 10780350"/>
              <a:gd name="connsiteY45" fmla="*/ 1520991 h 5803500"/>
              <a:gd name="connsiteX46" fmla="*/ 4223656 w 10780350"/>
              <a:gd name="connsiteY46" fmla="*/ 1566309 h 5803500"/>
              <a:gd name="connsiteX47" fmla="*/ 4261664 w 10780350"/>
              <a:gd name="connsiteY47" fmla="*/ 1443867 h 5803500"/>
              <a:gd name="connsiteX48" fmla="*/ 5250961 w 10780350"/>
              <a:gd name="connsiteY48" fmla="*/ 788117 h 5803500"/>
              <a:gd name="connsiteX49" fmla="*/ 5570238 w 10780350"/>
              <a:gd name="connsiteY49" fmla="*/ 836388 h 5803500"/>
              <a:gd name="connsiteX50" fmla="*/ 5629351 w 10780350"/>
              <a:gd name="connsiteY50" fmla="*/ 858023 h 5803500"/>
              <a:gd name="connsiteX51" fmla="*/ 5642519 w 10780350"/>
              <a:gd name="connsiteY51" fmla="*/ 830688 h 5803500"/>
              <a:gd name="connsiteX52" fmla="*/ 6712427 w 10780350"/>
              <a:gd name="connsiteY52" fmla="*/ 193905 h 5803500"/>
              <a:gd name="connsiteX53" fmla="*/ 7741440 w 10780350"/>
              <a:gd name="connsiteY53" fmla="*/ 761030 h 5803500"/>
              <a:gd name="connsiteX54" fmla="*/ 7748264 w 10780350"/>
              <a:gd name="connsiteY54" fmla="*/ 772983 h 5803500"/>
              <a:gd name="connsiteX55" fmla="*/ 7803723 w 10780350"/>
              <a:gd name="connsiteY55" fmla="*/ 731511 h 5803500"/>
              <a:gd name="connsiteX56" fmla="*/ 8618873 w 10780350"/>
              <a:gd name="connsiteY56" fmla="*/ 482517 h 5803500"/>
              <a:gd name="connsiteX57" fmla="*/ 8767939 w 10780350"/>
              <a:gd name="connsiteY57" fmla="*/ 490044 h 5803500"/>
              <a:gd name="connsiteX58" fmla="*/ 8878275 w 10780350"/>
              <a:gd name="connsiteY58" fmla="*/ 506884 h 5803500"/>
              <a:gd name="connsiteX59" fmla="*/ 8947656 w 10780350"/>
              <a:gd name="connsiteY59" fmla="*/ 379059 h 5803500"/>
              <a:gd name="connsiteX60" fmla="*/ 9660581 w 10780350"/>
              <a:gd name="connsiteY60" fmla="*/ 0 h 580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0780350" h="5803500">
                <a:moveTo>
                  <a:pt x="9660581" y="0"/>
                </a:moveTo>
                <a:cubicBezTo>
                  <a:pt x="10135412" y="0"/>
                  <a:pt x="10520339" y="384927"/>
                  <a:pt x="10520339" y="859758"/>
                </a:cubicBezTo>
                <a:cubicBezTo>
                  <a:pt x="10520339" y="1037820"/>
                  <a:pt x="10466209" y="1203239"/>
                  <a:pt x="10373506" y="1340457"/>
                </a:cubicBezTo>
                <a:lnTo>
                  <a:pt x="10352334" y="1366118"/>
                </a:lnTo>
                <a:lnTo>
                  <a:pt x="10406872" y="1426124"/>
                </a:lnTo>
                <a:cubicBezTo>
                  <a:pt x="10640191" y="1708842"/>
                  <a:pt x="10780350" y="2071293"/>
                  <a:pt x="10780350" y="2466480"/>
                </a:cubicBezTo>
                <a:cubicBezTo>
                  <a:pt x="10780350" y="2805212"/>
                  <a:pt x="10677376" y="3119893"/>
                  <a:pt x="10501025" y="3380927"/>
                </a:cubicBezTo>
                <a:lnTo>
                  <a:pt x="10488529" y="3397638"/>
                </a:lnTo>
                <a:lnTo>
                  <a:pt x="10508657" y="3439421"/>
                </a:lnTo>
                <a:cubicBezTo>
                  <a:pt x="10591420" y="3635094"/>
                  <a:pt x="10637186" y="3850226"/>
                  <a:pt x="10637186" y="4076047"/>
                </a:cubicBezTo>
                <a:cubicBezTo>
                  <a:pt x="10637186" y="4979331"/>
                  <a:pt x="9904929" y="5711588"/>
                  <a:pt x="9001645" y="5711588"/>
                </a:cubicBezTo>
                <a:cubicBezTo>
                  <a:pt x="8550003" y="5711588"/>
                  <a:pt x="8141118" y="5528524"/>
                  <a:pt x="7845143" y="5232549"/>
                </a:cubicBezTo>
                <a:lnTo>
                  <a:pt x="7806028" y="5189511"/>
                </a:lnTo>
                <a:lnTo>
                  <a:pt x="7663268" y="5258282"/>
                </a:lnTo>
                <a:cubicBezTo>
                  <a:pt x="7467595" y="5341045"/>
                  <a:pt x="7252463" y="5386811"/>
                  <a:pt x="7026642" y="5386811"/>
                </a:cubicBezTo>
                <a:cubicBezTo>
                  <a:pt x="6716138" y="5386811"/>
                  <a:pt x="6425843" y="5300285"/>
                  <a:pt x="6178554" y="5150028"/>
                </a:cubicBezTo>
                <a:lnTo>
                  <a:pt x="6064811" y="5070182"/>
                </a:lnTo>
                <a:lnTo>
                  <a:pt x="5938640" y="5130961"/>
                </a:lnTo>
                <a:cubicBezTo>
                  <a:pt x="5742967" y="5213724"/>
                  <a:pt x="5527835" y="5259490"/>
                  <a:pt x="5302014" y="5259490"/>
                </a:cubicBezTo>
                <a:lnTo>
                  <a:pt x="5181815" y="5253421"/>
                </a:lnTo>
                <a:lnTo>
                  <a:pt x="5101896" y="5338252"/>
                </a:lnTo>
                <a:cubicBezTo>
                  <a:pt x="4807090" y="5626112"/>
                  <a:pt x="4403936" y="5803500"/>
                  <a:pt x="3959351" y="5803500"/>
                </a:cubicBezTo>
                <a:cubicBezTo>
                  <a:pt x="3507709" y="5803500"/>
                  <a:pt x="3098824" y="5620436"/>
                  <a:pt x="2802849" y="5324461"/>
                </a:cubicBezTo>
                <a:lnTo>
                  <a:pt x="2786912" y="5306926"/>
                </a:lnTo>
                <a:lnTo>
                  <a:pt x="2761058" y="5322633"/>
                </a:lnTo>
                <a:cubicBezTo>
                  <a:pt x="2598628" y="5410870"/>
                  <a:pt x="2412487" y="5460991"/>
                  <a:pt x="2214640" y="5460991"/>
                </a:cubicBezTo>
                <a:cubicBezTo>
                  <a:pt x="1937654" y="5460991"/>
                  <a:pt x="1683612" y="5362755"/>
                  <a:pt x="1485456" y="5199221"/>
                </a:cubicBezTo>
                <a:lnTo>
                  <a:pt x="1406750" y="5127688"/>
                </a:lnTo>
                <a:lnTo>
                  <a:pt x="1396022" y="5140691"/>
                </a:lnTo>
                <a:cubicBezTo>
                  <a:pt x="1248035" y="5288678"/>
                  <a:pt x="1043592" y="5380210"/>
                  <a:pt x="817771" y="5380210"/>
                </a:cubicBezTo>
                <a:cubicBezTo>
                  <a:pt x="366129" y="5380210"/>
                  <a:pt x="0" y="5014081"/>
                  <a:pt x="0" y="4562439"/>
                </a:cubicBezTo>
                <a:cubicBezTo>
                  <a:pt x="0" y="4110797"/>
                  <a:pt x="366129" y="3744668"/>
                  <a:pt x="817771" y="3744668"/>
                </a:cubicBezTo>
                <a:cubicBezTo>
                  <a:pt x="930682" y="3744668"/>
                  <a:pt x="1038247" y="3767551"/>
                  <a:pt x="1136084" y="3808933"/>
                </a:cubicBezTo>
                <a:lnTo>
                  <a:pt x="1178250" y="3831820"/>
                </a:lnTo>
                <a:lnTo>
                  <a:pt x="1264070" y="3673709"/>
                </a:lnTo>
                <a:cubicBezTo>
                  <a:pt x="1470077" y="3368778"/>
                  <a:pt x="1818946" y="3168295"/>
                  <a:pt x="2214640" y="3168295"/>
                </a:cubicBezTo>
                <a:cubicBezTo>
                  <a:pt x="2254209" y="3168295"/>
                  <a:pt x="2293311" y="3170300"/>
                  <a:pt x="2331847" y="3174214"/>
                </a:cubicBezTo>
                <a:lnTo>
                  <a:pt x="2372914" y="3180481"/>
                </a:lnTo>
                <a:lnTo>
                  <a:pt x="2368108" y="3164998"/>
                </a:lnTo>
                <a:cubicBezTo>
                  <a:pt x="2360486" y="3127749"/>
                  <a:pt x="2356483" y="3089182"/>
                  <a:pt x="2356483" y="3049679"/>
                </a:cubicBezTo>
                <a:cubicBezTo>
                  <a:pt x="2356483" y="2773164"/>
                  <a:pt x="2552624" y="2542458"/>
                  <a:pt x="2813366" y="2489103"/>
                </a:cubicBezTo>
                <a:lnTo>
                  <a:pt x="2869416" y="2483452"/>
                </a:lnTo>
                <a:lnTo>
                  <a:pt x="2845742" y="2407188"/>
                </a:lnTo>
                <a:cubicBezTo>
                  <a:pt x="2834289" y="2351219"/>
                  <a:pt x="2828275" y="2293270"/>
                  <a:pt x="2828275" y="2233916"/>
                </a:cubicBezTo>
                <a:cubicBezTo>
                  <a:pt x="2828275" y="1759085"/>
                  <a:pt x="3213202" y="1374158"/>
                  <a:pt x="3688033" y="1374158"/>
                </a:cubicBezTo>
                <a:cubicBezTo>
                  <a:pt x="3866094" y="1374158"/>
                  <a:pt x="4031513" y="1428289"/>
                  <a:pt x="4168732" y="1520991"/>
                </a:cubicBezTo>
                <a:lnTo>
                  <a:pt x="4223656" y="1566309"/>
                </a:lnTo>
                <a:lnTo>
                  <a:pt x="4261664" y="1443867"/>
                </a:lnTo>
                <a:cubicBezTo>
                  <a:pt x="4424656" y="1058510"/>
                  <a:pt x="4806232" y="788117"/>
                  <a:pt x="5250961" y="788117"/>
                </a:cubicBezTo>
                <a:cubicBezTo>
                  <a:pt x="5362143" y="788117"/>
                  <a:pt x="5469379" y="805017"/>
                  <a:pt x="5570238" y="836388"/>
                </a:cubicBezTo>
                <a:lnTo>
                  <a:pt x="5629351" y="858023"/>
                </a:lnTo>
                <a:lnTo>
                  <a:pt x="5642519" y="830688"/>
                </a:lnTo>
                <a:cubicBezTo>
                  <a:pt x="5848565" y="451392"/>
                  <a:pt x="6250426" y="193905"/>
                  <a:pt x="6712427" y="193905"/>
                </a:cubicBezTo>
                <a:cubicBezTo>
                  <a:pt x="7145553" y="193905"/>
                  <a:pt x="7525822" y="420211"/>
                  <a:pt x="7741440" y="761030"/>
                </a:cubicBezTo>
                <a:lnTo>
                  <a:pt x="7748264" y="772983"/>
                </a:lnTo>
                <a:lnTo>
                  <a:pt x="7803723" y="731511"/>
                </a:lnTo>
                <a:cubicBezTo>
                  <a:pt x="8036412" y="574309"/>
                  <a:pt x="8316923" y="482517"/>
                  <a:pt x="8618873" y="482517"/>
                </a:cubicBezTo>
                <a:cubicBezTo>
                  <a:pt x="8669198" y="482517"/>
                  <a:pt x="8718927" y="485067"/>
                  <a:pt x="8767939" y="490044"/>
                </a:cubicBezTo>
                <a:lnTo>
                  <a:pt x="8878275" y="506884"/>
                </a:lnTo>
                <a:lnTo>
                  <a:pt x="8947656" y="379059"/>
                </a:lnTo>
                <a:cubicBezTo>
                  <a:pt x="9102161" y="150362"/>
                  <a:pt x="9363812" y="0"/>
                  <a:pt x="9660581" y="0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 descr="A picture containing drawing, plate, cup&#10;&#10;Description automatically generated">
            <a:extLst>
              <a:ext uri="{FF2B5EF4-FFF2-40B4-BE49-F238E27FC236}">
                <a16:creationId xmlns:a16="http://schemas.microsoft.com/office/drawing/2014/main" id="{09E5725C-5C06-9B43-8AD7-3E105366C4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l="-754" r="2"/>
          <a:stretch/>
        </p:blipFill>
        <p:spPr>
          <a:xfrm>
            <a:off x="8901588" y="267864"/>
            <a:ext cx="2844354" cy="66657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058" y="15039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9527" y="6523901"/>
            <a:ext cx="569600" cy="321399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2E298E"/>
                </a:solidFill>
              </a:defRPr>
            </a:lvl1pPr>
          </a:lstStyle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/>
          </a:p>
        </p:txBody>
      </p:sp>
      <p:sp>
        <p:nvSpPr>
          <p:cNvPr id="26" name="Title Placeholder 25"/>
          <p:cNvSpPr>
            <a:spLocks noGrp="1"/>
          </p:cNvSpPr>
          <p:nvPr>
            <p:ph type="title"/>
          </p:nvPr>
        </p:nvSpPr>
        <p:spPr>
          <a:xfrm>
            <a:off x="454525" y="0"/>
            <a:ext cx="8271021" cy="1142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739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1" r:id="rId3"/>
    <p:sldLayoutId id="2147483662" r:id="rId4"/>
    <p:sldLayoutId id="2147483663" r:id="rId5"/>
    <p:sldLayoutId id="2147483664" r:id="rId6"/>
    <p:sldLayoutId id="2147483667" r:id="rId7"/>
    <p:sldLayoutId id="2147483670" r:id="rId8"/>
    <p:sldLayoutId id="2147483673" r:id="rId9"/>
    <p:sldLayoutId id="2147483669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u="none" kern="1200" baseline="0">
          <a:solidFill>
            <a:srgbClr val="FFC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Tx/>
        <a:buSzPct val="100000"/>
        <a:buFont typeface="Courier New" panose="02070309020205020404" pitchFamily="49" charset="0"/>
        <a:buChar char="o"/>
        <a:defRPr sz="2400" kern="1200">
          <a:solidFill>
            <a:srgbClr val="2E298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Tx/>
        <a:buSzPct val="100000"/>
        <a:buFont typeface="Courier New" panose="02070309020205020404" pitchFamily="49" charset="0"/>
        <a:buChar char="o"/>
        <a:defRPr sz="2400" kern="1200">
          <a:solidFill>
            <a:srgbClr val="2E298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Tx/>
        <a:buSzPct val="100000"/>
        <a:buFont typeface="Courier New" panose="02070309020205020404" pitchFamily="49" charset="0"/>
        <a:buChar char="o"/>
        <a:defRPr sz="2400" kern="1200">
          <a:solidFill>
            <a:srgbClr val="2E298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Tx/>
        <a:buSzPct val="100000"/>
        <a:buFont typeface="Courier New" panose="02070309020205020404" pitchFamily="49" charset="0"/>
        <a:buChar char="o"/>
        <a:defRPr sz="2400" kern="1200">
          <a:solidFill>
            <a:srgbClr val="2E298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Tx/>
        <a:buSzPct val="100000"/>
        <a:buFont typeface="Courier New" panose="02070309020205020404" pitchFamily="49" charset="0"/>
        <a:buChar char="o"/>
        <a:defRPr sz="2400" kern="1200">
          <a:solidFill>
            <a:srgbClr val="2E298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5">
          <p15:clr>
            <a:srgbClr val="F26B43"/>
          </p15:clr>
        </p15:guide>
        <p15:guide id="2" pos="347">
          <p15:clr>
            <a:srgbClr val="F26B43"/>
          </p15:clr>
        </p15:guide>
        <p15:guide id="3" orient="horz" pos="1139">
          <p15:clr>
            <a:srgbClr val="F26B43"/>
          </p15:clr>
        </p15:guide>
        <p15:guide id="4" orient="horz" pos="3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.png"/><Relationship Id="rId5" Type="http://schemas.openxmlformats.org/officeDocument/2006/relationships/diagramData" Target="../diagrams/data1.xml"/><Relationship Id="rId10" Type="http://schemas.openxmlformats.org/officeDocument/2006/relationships/image" Target="../media/image16.gif"/><Relationship Id="rId4" Type="http://schemas.openxmlformats.org/officeDocument/2006/relationships/image" Target="../media/image15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nc21.geant.org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EB428-6196-5244-9207-23DCD92EA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783" y="2952679"/>
            <a:ext cx="4380811" cy="76580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4"/>
                </a:solidFill>
              </a:rPr>
              <a:t>Dave </a:t>
            </a:r>
            <a:r>
              <a:rPr lang="en-GB" dirty="0" err="1">
                <a:solidFill>
                  <a:schemeClr val="accent4"/>
                </a:solidFill>
              </a:rPr>
              <a:t>Heyns</a:t>
            </a:r>
            <a:r>
              <a:rPr lang="en-GB">
                <a:solidFill>
                  <a:schemeClr val="accent4"/>
                </a:solidFill>
              </a:rPr>
              <a:t>, Project Director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E3C18-EFA9-6245-8AC6-804C41CC9E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5783" y="2198442"/>
            <a:ext cx="4907063" cy="995092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GB" sz="4400"/>
              <a:t>Adoption Funding</a:t>
            </a:r>
            <a:endParaRPr lang="en-US" sz="4400"/>
          </a:p>
          <a:p>
            <a:endParaRPr lang="en-US" sz="4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E53DCF-16C0-3C49-B6D4-F825A49DC4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5662" y="3742220"/>
            <a:ext cx="5438260" cy="566606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/>
              <a:t>GÉANT OCRE IaaS+ Framework Launch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76B8B2-88D2-D243-A3C3-5435EB7FE3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GB" dirty="0"/>
              <a:t>27 May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24B434-FC1A-104B-A2EA-FE5AFB19EA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261427" y="5928949"/>
            <a:ext cx="1294242" cy="79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68228F-F68B-A948-A954-F10A2710AE20}"/>
              </a:ext>
            </a:extLst>
          </p:cNvPr>
          <p:cNvSpPr/>
          <p:nvPr/>
        </p:nvSpPr>
        <p:spPr>
          <a:xfrm>
            <a:off x="540746" y="1629261"/>
            <a:ext cx="5805302" cy="4478457"/>
          </a:xfrm>
          <a:prstGeom prst="rect">
            <a:avLst/>
          </a:pr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14">
            <a:extLst>
              <a:ext uri="{FF2B5EF4-FFF2-40B4-BE49-F238E27FC236}">
                <a16:creationId xmlns:a16="http://schemas.microsoft.com/office/drawing/2014/main" id="{47728E23-E3F9-284B-AEA7-6D1D9A41321A}"/>
              </a:ext>
            </a:extLst>
          </p:cNvPr>
          <p:cNvSpPr txBox="1">
            <a:spLocks/>
          </p:cNvSpPr>
          <p:nvPr/>
        </p:nvSpPr>
        <p:spPr>
          <a:xfrm>
            <a:off x="760711" y="1780396"/>
            <a:ext cx="5255308" cy="4231242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2E298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2E298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2E29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2E298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2E298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u="sng">
                <a:solidFill>
                  <a:schemeClr val="bg1"/>
                </a:solidFill>
              </a:rPr>
              <a:t>Vouchers for individual researchers</a:t>
            </a:r>
            <a:r>
              <a:rPr lang="en-US" sz="2000" b="1">
                <a:solidFill>
                  <a:schemeClr val="bg1"/>
                </a:solidFill>
              </a:rPr>
              <a:t> -</a:t>
            </a:r>
            <a:endParaRPr lang="en-US" sz="20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</a:rPr>
              <a:t>The OCRE project distributed €100K worth of cloud vouchers to researchers in the long tail of science in 2019.</a:t>
            </a:r>
          </a:p>
          <a:p>
            <a:pPr marL="0" indent="0">
              <a:buNone/>
            </a:pPr>
            <a:endParaRPr lang="en-US" sz="700" b="1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>
                <a:solidFill>
                  <a:schemeClr val="accent4">
                    <a:lumMod val="60000"/>
                    <a:lumOff val="40000"/>
                  </a:schemeClr>
                </a:solidFill>
              </a:rPr>
              <a:t>OCRE</a:t>
            </a:r>
            <a:r>
              <a:rPr lang="en-US" sz="2000">
                <a:solidFill>
                  <a:schemeClr val="accent4">
                    <a:lumMod val="60000"/>
                    <a:lumOff val="40000"/>
                  </a:schemeClr>
                </a:solidFill>
              </a:rPr>
              <a:t> intends to –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>
                <a:solidFill>
                  <a:schemeClr val="accent4">
                    <a:lumMod val="60000"/>
                    <a:lumOff val="40000"/>
                  </a:schemeClr>
                </a:solidFill>
              </a:rPr>
              <a:t>Identify appetite for a second wave of cloud vouchers via various outreach channels.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>
                <a:solidFill>
                  <a:schemeClr val="accent4">
                    <a:lumMod val="60000"/>
                    <a:lumOff val="40000"/>
                  </a:schemeClr>
                </a:solidFill>
              </a:rPr>
              <a:t>Also procure vouchers from suppliers of Earth Observation services in support of individual researcher looking to add value to their research outcomes. 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F6D8315-19C5-D64F-867E-5DEF151EEF0B}"/>
              </a:ext>
            </a:extLst>
          </p:cNvPr>
          <p:cNvSpPr/>
          <p:nvPr/>
        </p:nvSpPr>
        <p:spPr>
          <a:xfrm flipH="1">
            <a:off x="10187349" y="5521565"/>
            <a:ext cx="1774752" cy="1051915"/>
          </a:xfrm>
          <a:custGeom>
            <a:avLst/>
            <a:gdLst>
              <a:gd name="connsiteX0" fmla="*/ 2349433 w 3970220"/>
              <a:gd name="connsiteY0" fmla="*/ 0 h 2457884"/>
              <a:gd name="connsiteX1" fmla="*/ 3479610 w 3970220"/>
              <a:gd name="connsiteY1" fmla="*/ 921121 h 2457884"/>
              <a:gd name="connsiteX2" fmla="*/ 3490601 w 3970220"/>
              <a:gd name="connsiteY2" fmla="*/ 993136 h 2457884"/>
              <a:gd name="connsiteX3" fmla="*/ 3506160 w 3970220"/>
              <a:gd name="connsiteY3" fmla="*/ 997966 h 2457884"/>
              <a:gd name="connsiteX4" fmla="*/ 3970220 w 3970220"/>
              <a:gd name="connsiteY4" fmla="*/ 1698070 h 2457884"/>
              <a:gd name="connsiteX5" fmla="*/ 3288093 w 3970220"/>
              <a:gd name="connsiteY5" fmla="*/ 2453961 h 2457884"/>
              <a:gd name="connsiteX6" fmla="*/ 3216918 w 3970220"/>
              <a:gd name="connsiteY6" fmla="*/ 2457555 h 2457884"/>
              <a:gd name="connsiteX7" fmla="*/ 3216918 w 3970220"/>
              <a:gd name="connsiteY7" fmla="*/ 2457884 h 2457884"/>
              <a:gd name="connsiteX8" fmla="*/ 3210406 w 3970220"/>
              <a:gd name="connsiteY8" fmla="*/ 2457884 h 2457884"/>
              <a:gd name="connsiteX9" fmla="*/ 759814 w 3970220"/>
              <a:gd name="connsiteY9" fmla="*/ 2457884 h 2457884"/>
              <a:gd name="connsiteX10" fmla="*/ 715909 w 3970220"/>
              <a:gd name="connsiteY10" fmla="*/ 2457884 h 2457884"/>
              <a:gd name="connsiteX11" fmla="*/ 715909 w 3970220"/>
              <a:gd name="connsiteY11" fmla="*/ 2455667 h 2457884"/>
              <a:gd name="connsiteX12" fmla="*/ 682127 w 3970220"/>
              <a:gd name="connsiteY12" fmla="*/ 2453961 h 2457884"/>
              <a:gd name="connsiteX13" fmla="*/ 0 w 3970220"/>
              <a:gd name="connsiteY13" fmla="*/ 1698070 h 2457884"/>
              <a:gd name="connsiteX14" fmla="*/ 464060 w 3970220"/>
              <a:gd name="connsiteY14" fmla="*/ 997966 h 2457884"/>
              <a:gd name="connsiteX15" fmla="*/ 589421 w 3970220"/>
              <a:gd name="connsiteY15" fmla="*/ 959052 h 2457884"/>
              <a:gd name="connsiteX16" fmla="*/ 619937 w 3970220"/>
              <a:gd name="connsiteY16" fmla="*/ 860745 h 2457884"/>
              <a:gd name="connsiteX17" fmla="*/ 1119170 w 3970220"/>
              <a:gd name="connsiteY17" fmla="*/ 529831 h 2457884"/>
              <a:gd name="connsiteX18" fmla="*/ 1330067 w 3970220"/>
              <a:gd name="connsiteY18" fmla="*/ 572409 h 2457884"/>
              <a:gd name="connsiteX19" fmla="*/ 1349232 w 3970220"/>
              <a:gd name="connsiteY19" fmla="*/ 582811 h 2457884"/>
              <a:gd name="connsiteX20" fmla="*/ 1362832 w 3970220"/>
              <a:gd name="connsiteY20" fmla="*/ 555423 h 2457884"/>
              <a:gd name="connsiteX21" fmla="*/ 2349433 w 3970220"/>
              <a:gd name="connsiteY21" fmla="*/ 0 h 245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70220" h="2457884">
                <a:moveTo>
                  <a:pt x="2349433" y="0"/>
                </a:moveTo>
                <a:cubicBezTo>
                  <a:pt x="2906916" y="0"/>
                  <a:pt x="3372040" y="395439"/>
                  <a:pt x="3479610" y="921121"/>
                </a:cubicBezTo>
                <a:lnTo>
                  <a:pt x="3490601" y="993136"/>
                </a:lnTo>
                <a:lnTo>
                  <a:pt x="3506160" y="997966"/>
                </a:lnTo>
                <a:cubicBezTo>
                  <a:pt x="3778869" y="1113312"/>
                  <a:pt x="3970220" y="1383345"/>
                  <a:pt x="3970220" y="1698070"/>
                </a:cubicBezTo>
                <a:cubicBezTo>
                  <a:pt x="3970220" y="2091477"/>
                  <a:pt x="3671234" y="2415051"/>
                  <a:pt x="3288093" y="2453961"/>
                </a:cubicBezTo>
                <a:lnTo>
                  <a:pt x="3216918" y="2457555"/>
                </a:lnTo>
                <a:lnTo>
                  <a:pt x="3216918" y="2457884"/>
                </a:lnTo>
                <a:lnTo>
                  <a:pt x="3210406" y="2457884"/>
                </a:lnTo>
                <a:lnTo>
                  <a:pt x="759814" y="2457884"/>
                </a:lnTo>
                <a:lnTo>
                  <a:pt x="715909" y="2457884"/>
                </a:lnTo>
                <a:lnTo>
                  <a:pt x="715909" y="2455667"/>
                </a:lnTo>
                <a:lnTo>
                  <a:pt x="682127" y="2453961"/>
                </a:lnTo>
                <a:cubicBezTo>
                  <a:pt x="298986" y="2415051"/>
                  <a:pt x="0" y="2091477"/>
                  <a:pt x="0" y="1698070"/>
                </a:cubicBezTo>
                <a:cubicBezTo>
                  <a:pt x="0" y="1383345"/>
                  <a:pt x="191351" y="1113312"/>
                  <a:pt x="464060" y="997966"/>
                </a:cubicBezTo>
                <a:lnTo>
                  <a:pt x="589421" y="959052"/>
                </a:lnTo>
                <a:lnTo>
                  <a:pt x="619937" y="860745"/>
                </a:lnTo>
                <a:cubicBezTo>
                  <a:pt x="702189" y="666281"/>
                  <a:pt x="894744" y="529831"/>
                  <a:pt x="1119170" y="529831"/>
                </a:cubicBezTo>
                <a:cubicBezTo>
                  <a:pt x="1193978" y="529831"/>
                  <a:pt x="1265246" y="544992"/>
                  <a:pt x="1330067" y="572409"/>
                </a:cubicBezTo>
                <a:lnTo>
                  <a:pt x="1349232" y="582811"/>
                </a:lnTo>
                <a:lnTo>
                  <a:pt x="1362832" y="555423"/>
                </a:lnTo>
                <a:cubicBezTo>
                  <a:pt x="1565161" y="222434"/>
                  <a:pt x="1931321" y="0"/>
                  <a:pt x="23494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61D51F-3C49-C147-96AE-1AC9573CE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349" y="5932735"/>
            <a:ext cx="1603869" cy="6064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767FF1-A34F-794B-9196-33DBEBC9C2A8}"/>
              </a:ext>
            </a:extLst>
          </p:cNvPr>
          <p:cNvSpPr/>
          <p:nvPr/>
        </p:nvSpPr>
        <p:spPr>
          <a:xfrm>
            <a:off x="6001230" y="2143810"/>
            <a:ext cx="5996040" cy="3692846"/>
          </a:xfrm>
          <a:prstGeom prst="rect">
            <a:avLst/>
          </a:prstGeom>
          <a:solidFill>
            <a:schemeClr val="bg1">
              <a:alpha val="11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u="sng">
                <a:solidFill>
                  <a:srgbClr val="F98438"/>
                </a:solidFill>
              </a:rPr>
              <a:t>Vouchers in support of research projects</a:t>
            </a:r>
            <a:r>
              <a:rPr lang="en-US" sz="2000" b="1">
                <a:solidFill>
                  <a:srgbClr val="F98438"/>
                </a:solidFill>
              </a:rPr>
              <a:t> -</a:t>
            </a:r>
          </a:p>
          <a:p>
            <a:endParaRPr lang="en-US" sz="500" b="1">
              <a:solidFill>
                <a:srgbClr val="F98438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>
                <a:solidFill>
                  <a:srgbClr val="F98438"/>
                </a:solidFill>
              </a:rPr>
              <a:t>Open calls for funded services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>
                <a:solidFill>
                  <a:srgbClr val="F98438"/>
                </a:solidFill>
              </a:rPr>
              <a:t>Projects awarded based on impact targets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>
                <a:solidFill>
                  <a:srgbClr val="F98438"/>
                </a:solidFill>
              </a:rPr>
              <a:t>OCRE External Advisory Board provides oversight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>
                <a:solidFill>
                  <a:srgbClr val="F98438"/>
                </a:solidFill>
              </a:rPr>
              <a:t>Institutes participate in procurement activities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>
                <a:solidFill>
                  <a:srgbClr val="F98438"/>
                </a:solidFill>
              </a:rPr>
              <a:t>GÉANT procures </a:t>
            </a:r>
            <a:r>
              <a:rPr lang="en-US" sz="2000" b="1">
                <a:solidFill>
                  <a:srgbClr val="F98438"/>
                </a:solidFill>
              </a:rPr>
              <a:t>specific service</a:t>
            </a:r>
            <a:r>
              <a:rPr lang="en-US" sz="2000">
                <a:solidFill>
                  <a:srgbClr val="F98438"/>
                </a:solidFill>
              </a:rPr>
              <a:t> credits/vouchers from in-country suppliers used in support of consumption by institute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>
                <a:solidFill>
                  <a:srgbClr val="F98438"/>
                </a:solidFill>
              </a:rPr>
              <a:t>OCRE comms develops compelling case studies for EOSC portfolio of best practice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7323C1-BE3E-3745-9F66-FC081BB4AB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261427" y="5928949"/>
            <a:ext cx="1294242" cy="792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598415-E802-3245-B035-DD714DF12479}"/>
              </a:ext>
            </a:extLst>
          </p:cNvPr>
          <p:cNvSpPr txBox="1"/>
          <p:nvPr/>
        </p:nvSpPr>
        <p:spPr>
          <a:xfrm>
            <a:off x="908548" y="1102294"/>
            <a:ext cx="4055102" cy="43088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 types of Voucher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0F557EE-A433-664D-BA0D-346703A4B2C4}"/>
              </a:ext>
            </a:extLst>
          </p:cNvPr>
          <p:cNvSpPr/>
          <p:nvPr/>
        </p:nvSpPr>
        <p:spPr>
          <a:xfrm>
            <a:off x="11122984" y="2278618"/>
            <a:ext cx="751338" cy="760021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E4930-C71D-C749-9207-D4A4C3D77335}"/>
              </a:ext>
            </a:extLst>
          </p:cNvPr>
          <p:cNvSpPr txBox="1"/>
          <p:nvPr/>
        </p:nvSpPr>
        <p:spPr>
          <a:xfrm>
            <a:off x="11122463" y="2433633"/>
            <a:ext cx="130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</a:rPr>
              <a:t>€7M</a:t>
            </a:r>
          </a:p>
        </p:txBody>
      </p:sp>
    </p:spTree>
    <p:extLst>
      <p:ext uri="{BB962C8B-B14F-4D97-AF65-F5344CB8AC3E}">
        <p14:creationId xmlns:p14="http://schemas.microsoft.com/office/powerpoint/2010/main" val="277990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A66E8-9CAF-144A-AE19-A43172EAD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GÉANT CMG</a:t>
            </a:r>
            <a:br>
              <a:rPr lang="en-GB">
                <a:solidFill>
                  <a:schemeClr val="accent4"/>
                </a:solidFill>
              </a:rPr>
            </a:br>
            <a:r>
              <a:rPr lang="en-GB">
                <a:solidFill>
                  <a:schemeClr val="bg1"/>
                </a:solidFill>
              </a:rPr>
              <a:t>Cloud and EO – Impact targets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BAE7F-D43C-704E-8BB5-50AF32D2BA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3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2608C4-A8B0-A644-BC2C-C71448A8E6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7517250" y="222856"/>
            <a:ext cx="1294242" cy="792285"/>
          </a:xfrm>
          <a:prstGeom prst="rect">
            <a:avLst/>
          </a:prstGeom>
        </p:spPr>
      </p:pic>
      <p:pic>
        <p:nvPicPr>
          <p:cNvPr id="11" name="Picture 10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4D001B23-26F6-1541-8001-A715716CB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538" y="1502908"/>
            <a:ext cx="4939462" cy="4683211"/>
          </a:xfrm>
          <a:prstGeom prst="rect">
            <a:avLst/>
          </a:prstGeom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6BF86376-B763-374D-86D8-7375366CD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22" y="1502907"/>
            <a:ext cx="6223570" cy="5020993"/>
          </a:xfrm>
        </p:spPr>
        <p:txBody>
          <a:bodyPr>
            <a:normAutofit fontScale="85000" lnSpcReduction="20000"/>
          </a:bodyPr>
          <a:lstStyle/>
          <a:p>
            <a:r>
              <a:rPr lang="nb-NO" err="1"/>
              <a:t>Strategy</a:t>
            </a:r>
            <a:r>
              <a:rPr lang="nb-NO"/>
              <a:t> </a:t>
            </a:r>
            <a:r>
              <a:rPr lang="nb-NO" err="1"/>
              <a:t>established</a:t>
            </a:r>
            <a:r>
              <a:rPr lang="nb-NO"/>
              <a:t> </a:t>
            </a:r>
            <a:r>
              <a:rPr lang="nb-NO" err="1"/>
              <a:t>with</a:t>
            </a:r>
            <a:r>
              <a:rPr lang="nb-NO"/>
              <a:t> OCRE </a:t>
            </a:r>
            <a:r>
              <a:rPr lang="nb-NO" err="1"/>
              <a:t>external</a:t>
            </a:r>
            <a:r>
              <a:rPr lang="nb-NO"/>
              <a:t> </a:t>
            </a:r>
            <a:r>
              <a:rPr lang="nb-NO" err="1"/>
              <a:t>advisory</a:t>
            </a:r>
            <a:r>
              <a:rPr lang="nb-NO"/>
              <a:t> </a:t>
            </a:r>
            <a:r>
              <a:rPr lang="nb-NO" err="1"/>
              <a:t>board</a:t>
            </a:r>
            <a:endParaRPr lang="nb-NO"/>
          </a:p>
          <a:p>
            <a:r>
              <a:rPr lang="nb-NO" b="1" err="1"/>
              <a:t>Aim</a:t>
            </a:r>
            <a:r>
              <a:rPr lang="nb-NO" b="1"/>
              <a:t> for </a:t>
            </a:r>
            <a:r>
              <a:rPr lang="nb-NO" b="1" err="1"/>
              <a:t>bigger</a:t>
            </a:r>
            <a:r>
              <a:rPr lang="nb-NO" b="1"/>
              <a:t>, research-relevant </a:t>
            </a:r>
            <a:r>
              <a:rPr lang="nb-NO" b="1" err="1"/>
              <a:t>projects</a:t>
            </a:r>
            <a:r>
              <a:rPr lang="nb-NO" b="1"/>
              <a:t> </a:t>
            </a:r>
            <a:r>
              <a:rPr lang="nb-NO" b="1" err="1"/>
              <a:t>that</a:t>
            </a:r>
            <a:r>
              <a:rPr lang="nb-NO" b="1"/>
              <a:t> </a:t>
            </a:r>
            <a:r>
              <a:rPr lang="nb-NO" b="1" err="1"/>
              <a:t>really</a:t>
            </a:r>
            <a:r>
              <a:rPr lang="nb-NO" b="1"/>
              <a:t> show </a:t>
            </a:r>
            <a:r>
              <a:rPr lang="nb-NO" b="1" err="1"/>
              <a:t>the</a:t>
            </a:r>
            <a:r>
              <a:rPr lang="nb-NO" b="1"/>
              <a:t> </a:t>
            </a:r>
            <a:r>
              <a:rPr lang="nb-NO" b="1" err="1"/>
              <a:t>research</a:t>
            </a:r>
            <a:r>
              <a:rPr lang="nb-NO" b="1"/>
              <a:t> </a:t>
            </a:r>
            <a:r>
              <a:rPr lang="nb-NO" b="1" err="1"/>
              <a:t>community</a:t>
            </a:r>
            <a:r>
              <a:rPr lang="nb-NO" b="1"/>
              <a:t> </a:t>
            </a:r>
            <a:r>
              <a:rPr lang="nb-NO" b="1" err="1"/>
              <a:t>how</a:t>
            </a:r>
            <a:r>
              <a:rPr lang="nb-NO" b="1"/>
              <a:t> </a:t>
            </a:r>
            <a:r>
              <a:rPr lang="nb-NO" b="1" err="1"/>
              <a:t>OCRE's</a:t>
            </a:r>
            <a:r>
              <a:rPr lang="nb-NO" b="1"/>
              <a:t> </a:t>
            </a:r>
            <a:r>
              <a:rPr lang="nb-NO" b="1" err="1"/>
              <a:t>portfolio</a:t>
            </a:r>
            <a:r>
              <a:rPr lang="nb-NO" b="1"/>
              <a:t> </a:t>
            </a:r>
            <a:r>
              <a:rPr lang="nb-NO" b="1" err="1"/>
              <a:t>of</a:t>
            </a:r>
            <a:r>
              <a:rPr lang="nb-NO" b="1"/>
              <a:t> services </a:t>
            </a:r>
            <a:r>
              <a:rPr lang="nb-NO" b="1" err="1"/>
              <a:t>can</a:t>
            </a:r>
            <a:r>
              <a:rPr lang="nb-NO" b="1"/>
              <a:t> </a:t>
            </a:r>
            <a:r>
              <a:rPr lang="nb-NO" b="1" err="1"/>
              <a:t>help</a:t>
            </a:r>
            <a:r>
              <a:rPr lang="nb-NO" b="1"/>
              <a:t> to </a:t>
            </a:r>
            <a:r>
              <a:rPr lang="nb-NO" b="1" err="1"/>
              <a:t>achieve</a:t>
            </a:r>
            <a:r>
              <a:rPr lang="nb-NO" b="1"/>
              <a:t> </a:t>
            </a:r>
            <a:r>
              <a:rPr lang="nb-NO" b="1" err="1"/>
              <a:t>great</a:t>
            </a:r>
            <a:r>
              <a:rPr lang="nb-NO" b="1"/>
              <a:t> </a:t>
            </a:r>
            <a:r>
              <a:rPr lang="nb-NO" b="1" err="1"/>
              <a:t>research</a:t>
            </a:r>
            <a:r>
              <a:rPr lang="nb-NO" b="1"/>
              <a:t> </a:t>
            </a:r>
            <a:r>
              <a:rPr lang="nb-NO" b="1" err="1"/>
              <a:t>outcomes</a:t>
            </a:r>
            <a:r>
              <a:rPr lang="nb-NO" b="1"/>
              <a:t>, e.g</a:t>
            </a:r>
            <a:r>
              <a:rPr lang="nb-NO"/>
              <a:t>. </a:t>
            </a:r>
          </a:p>
          <a:p>
            <a:pPr lvl="1">
              <a:buFont typeface="Wingdings" pitchFamily="2" charset="2"/>
              <a:buChar char="Ø"/>
            </a:pPr>
            <a:r>
              <a:rPr lang="en-GB">
                <a:solidFill>
                  <a:srgbClr val="2E2A8E"/>
                </a:solidFill>
              </a:rPr>
              <a:t>Intend on consuming cloud and digital services to accelerate research outcomes</a:t>
            </a:r>
          </a:p>
          <a:p>
            <a:pPr lvl="1">
              <a:buFont typeface="Wingdings" pitchFamily="2" charset="2"/>
              <a:buChar char="Ø"/>
            </a:pPr>
            <a:r>
              <a:rPr lang="en-GB">
                <a:solidFill>
                  <a:srgbClr val="2E2A8E"/>
                </a:solidFill>
              </a:rPr>
              <a:t>Are able to demonstrate the impact of these services in terms of their outputs and agility</a:t>
            </a:r>
          </a:p>
          <a:p>
            <a:pPr lvl="1">
              <a:buFont typeface="Wingdings" pitchFamily="2" charset="2"/>
              <a:buChar char="Ø"/>
            </a:pPr>
            <a:r>
              <a:rPr lang="en-GB">
                <a:solidFill>
                  <a:srgbClr val="2E2A8E"/>
                </a:solidFill>
              </a:rPr>
              <a:t>Are not currently using these tools at scale</a:t>
            </a:r>
          </a:p>
          <a:p>
            <a:pPr lvl="1">
              <a:buFont typeface="Wingdings" pitchFamily="2" charset="2"/>
              <a:buChar char="Ø"/>
            </a:pPr>
            <a:r>
              <a:rPr lang="en-GB">
                <a:solidFill>
                  <a:srgbClr val="2E2A8E"/>
                </a:solidFill>
              </a:rPr>
              <a:t>Provide significant relevance in terms of their research discipline</a:t>
            </a:r>
          </a:p>
          <a:p>
            <a:pPr lvl="1">
              <a:buFont typeface="Wingdings" pitchFamily="2" charset="2"/>
              <a:buChar char="Ø"/>
            </a:pPr>
            <a:r>
              <a:rPr lang="en-GB">
                <a:solidFill>
                  <a:srgbClr val="2E2A8E"/>
                </a:solidFill>
              </a:rPr>
              <a:t>Form part of the broader European research community</a:t>
            </a:r>
          </a:p>
          <a:p>
            <a:pPr lvl="1">
              <a:buFont typeface="Wingdings" pitchFamily="2" charset="2"/>
              <a:buChar char="Ø"/>
            </a:pPr>
            <a:r>
              <a:rPr lang="en-GB">
                <a:solidFill>
                  <a:srgbClr val="2E2A8E"/>
                </a:solidFill>
              </a:rPr>
              <a:t>Hope to support further research and collaboration through their efforts</a:t>
            </a:r>
          </a:p>
          <a:p>
            <a:pPr lvl="1">
              <a:buFont typeface="Wingdings" pitchFamily="2" charset="2"/>
              <a:buChar char="Ø"/>
            </a:pPr>
            <a:r>
              <a:rPr lang="en-GB">
                <a:solidFill>
                  <a:srgbClr val="2E2A8E"/>
                </a:solidFill>
              </a:rPr>
              <a:t>Look to begin consuming services at year end 2020 or early 2021</a:t>
            </a:r>
          </a:p>
          <a:p>
            <a:pPr lvl="1">
              <a:buFont typeface="Wingdings" pitchFamily="2" charset="2"/>
              <a:buChar char="Ø"/>
            </a:pPr>
            <a:r>
              <a:rPr lang="en-GB">
                <a:solidFill>
                  <a:srgbClr val="2E2A8E"/>
                </a:solidFill>
              </a:rPr>
              <a:t>Identify opportunities for hosting of FAIR data</a:t>
            </a:r>
            <a:endParaRPr lang="en-US">
              <a:solidFill>
                <a:srgbClr val="2E2A8E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6A5AF77-E669-FE49-92FE-51ECC037195E}"/>
              </a:ext>
            </a:extLst>
          </p:cNvPr>
          <p:cNvSpPr/>
          <p:nvPr/>
        </p:nvSpPr>
        <p:spPr>
          <a:xfrm>
            <a:off x="7252538" y="2495727"/>
            <a:ext cx="3952125" cy="2697571"/>
          </a:xfrm>
          <a:prstGeom prst="roundRect">
            <a:avLst/>
          </a:prstGeom>
          <a:solidFill>
            <a:srgbClr val="2E298E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err="1">
                <a:solidFill>
                  <a:srgbClr val="FFC000"/>
                </a:solidFill>
              </a:rPr>
              <a:t>Inspiring</a:t>
            </a:r>
            <a:r>
              <a:rPr lang="nb-NO" sz="2400" b="1">
                <a:solidFill>
                  <a:srgbClr val="FFC000"/>
                </a:solidFill>
              </a:rPr>
              <a:t> showcases</a:t>
            </a:r>
          </a:p>
          <a:p>
            <a:pPr algn="ctr"/>
            <a:r>
              <a:rPr lang="nb-NO" sz="2400">
                <a:solidFill>
                  <a:srgbClr val="FFC000"/>
                </a:solidFill>
              </a:rPr>
              <a:t>case studies </a:t>
            </a:r>
            <a:r>
              <a:rPr lang="nb-NO" sz="2400" err="1">
                <a:solidFill>
                  <a:srgbClr val="FFC000"/>
                </a:solidFill>
              </a:rPr>
              <a:t>which</a:t>
            </a:r>
            <a:r>
              <a:rPr lang="nb-NO" sz="2400">
                <a:solidFill>
                  <a:srgbClr val="FFC000"/>
                </a:solidFill>
              </a:rPr>
              <a:t> </a:t>
            </a:r>
            <a:r>
              <a:rPr lang="nb-NO" sz="2400" err="1">
                <a:solidFill>
                  <a:srgbClr val="FFC000"/>
                </a:solidFill>
              </a:rPr>
              <a:t>inspire</a:t>
            </a:r>
            <a:r>
              <a:rPr lang="nb-NO" sz="2400">
                <a:solidFill>
                  <a:srgbClr val="FFC000"/>
                </a:solidFill>
              </a:rPr>
              <a:t> </a:t>
            </a:r>
            <a:r>
              <a:rPr lang="nb-NO" sz="2400" err="1">
                <a:solidFill>
                  <a:srgbClr val="FFC000"/>
                </a:solidFill>
              </a:rPr>
              <a:t>other</a:t>
            </a:r>
            <a:r>
              <a:rPr lang="nb-NO" sz="2400">
                <a:solidFill>
                  <a:srgbClr val="FFC000"/>
                </a:solidFill>
              </a:rPr>
              <a:t> </a:t>
            </a:r>
            <a:r>
              <a:rPr lang="nb-NO" sz="2400" err="1">
                <a:solidFill>
                  <a:srgbClr val="FFC000"/>
                </a:solidFill>
              </a:rPr>
              <a:t>researchers</a:t>
            </a:r>
            <a:r>
              <a:rPr lang="nb-NO" sz="2400">
                <a:solidFill>
                  <a:srgbClr val="FFC000"/>
                </a:solidFill>
              </a:rPr>
              <a:t> to </a:t>
            </a:r>
            <a:r>
              <a:rPr lang="nb-NO" sz="2400" err="1">
                <a:solidFill>
                  <a:srgbClr val="FFC000"/>
                </a:solidFill>
              </a:rPr>
              <a:t>adopt</a:t>
            </a:r>
            <a:r>
              <a:rPr lang="nb-NO" sz="2400">
                <a:solidFill>
                  <a:srgbClr val="FFC000"/>
                </a:solidFill>
              </a:rPr>
              <a:t> </a:t>
            </a:r>
            <a:r>
              <a:rPr lang="nb-NO" sz="2400" err="1">
                <a:solidFill>
                  <a:srgbClr val="FFC000"/>
                </a:solidFill>
              </a:rPr>
              <a:t>infrastructure-cloud</a:t>
            </a:r>
            <a:r>
              <a:rPr lang="nb-NO" sz="2400">
                <a:solidFill>
                  <a:srgbClr val="FFC000"/>
                </a:solidFill>
              </a:rPr>
              <a:t> services for </a:t>
            </a:r>
            <a:r>
              <a:rPr lang="nb-NO" sz="2400" b="1" u="sng" err="1">
                <a:solidFill>
                  <a:srgbClr val="FFC000"/>
                </a:solidFill>
              </a:rPr>
              <a:t>their</a:t>
            </a:r>
            <a:r>
              <a:rPr lang="nb-NO" sz="2400">
                <a:solidFill>
                  <a:srgbClr val="FFC000"/>
                </a:solidFill>
              </a:rPr>
              <a:t> </a:t>
            </a:r>
            <a:r>
              <a:rPr lang="nb-NO" sz="2400" err="1">
                <a:solidFill>
                  <a:srgbClr val="FFC000"/>
                </a:solidFill>
              </a:rPr>
              <a:t>research</a:t>
            </a:r>
            <a:endParaRPr lang="nb-NO" sz="240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8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A66E8-9CAF-144A-AE19-A43172EAD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GÉANT CMG</a:t>
            </a:r>
            <a:br>
              <a:rPr lang="en-GB">
                <a:solidFill>
                  <a:schemeClr val="accent4"/>
                </a:solidFill>
              </a:rPr>
            </a:br>
            <a:r>
              <a:rPr lang="en-GB">
                <a:solidFill>
                  <a:schemeClr val="bg1"/>
                </a:solidFill>
              </a:rPr>
              <a:t>Funding – Calls (research projects)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BAE7F-D43C-704E-8BB5-50AF32D2BA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5E4F1F-0144-9845-99BA-24FAB47F276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124" y="1794004"/>
            <a:ext cx="1020394" cy="10203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B2B0D5-D9D8-B04C-8171-A4527533C64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124" y="3421329"/>
            <a:ext cx="1020394" cy="10203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5540D6-1CC8-2F49-850B-6C69BD1C0C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124" y="5048654"/>
            <a:ext cx="1020394" cy="1020394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46A360C-248C-CF4D-96D4-CF654868060F}"/>
              </a:ext>
            </a:extLst>
          </p:cNvPr>
          <p:cNvSpPr/>
          <p:nvPr/>
        </p:nvSpPr>
        <p:spPr>
          <a:xfrm>
            <a:off x="429625" y="5787376"/>
            <a:ext cx="2110154" cy="9563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6675">
            <a:solidFill>
              <a:srgbClr val="F98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>
                <a:solidFill>
                  <a:srgbClr val="F98438"/>
                </a:solidFill>
              </a:rPr>
              <a:t>Research</a:t>
            </a:r>
            <a:r>
              <a:rPr lang="en-US" sz="1400">
                <a:solidFill>
                  <a:srgbClr val="F98438"/>
                </a:solidFill>
              </a:rPr>
              <a:t> response to first call – 32 proposals</a:t>
            </a:r>
          </a:p>
          <a:p>
            <a:r>
              <a:rPr lang="en-US" sz="1400">
                <a:solidFill>
                  <a:srgbClr val="F98438"/>
                </a:solidFill>
              </a:rPr>
              <a:t>Award – 15 proposals @ €1.2M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8FFAAB-B3AE-F54D-AFEE-190E5CB46291}"/>
              </a:ext>
            </a:extLst>
          </p:cNvPr>
          <p:cNvSpPr/>
          <p:nvPr/>
        </p:nvSpPr>
        <p:spPr>
          <a:xfrm>
            <a:off x="2175623" y="5843696"/>
            <a:ext cx="321275" cy="318501"/>
          </a:xfrm>
          <a:prstGeom prst="ellipse">
            <a:avLst/>
          </a:prstGeom>
          <a:solidFill>
            <a:srgbClr val="F98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/>
              <a:t>i</a:t>
            </a:r>
            <a:endParaRPr lang="en-US" b="1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07098C-9690-4647-A9D0-C961988AE99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013" y="1712589"/>
            <a:ext cx="3158719" cy="3158719"/>
          </a:xfrm>
          <a:prstGeom prst="rect">
            <a:avLst/>
          </a:prstGeom>
        </p:spPr>
      </p:pic>
      <p:sp>
        <p:nvSpPr>
          <p:cNvPr id="14" name="Content Placeholder 14">
            <a:extLst>
              <a:ext uri="{FF2B5EF4-FFF2-40B4-BE49-F238E27FC236}">
                <a16:creationId xmlns:a16="http://schemas.microsoft.com/office/drawing/2014/main" id="{D24E62E2-6ADE-8844-9F5F-CFE96D5E7906}"/>
              </a:ext>
            </a:extLst>
          </p:cNvPr>
          <p:cNvSpPr txBox="1">
            <a:spLocks/>
          </p:cNvSpPr>
          <p:nvPr/>
        </p:nvSpPr>
        <p:spPr>
          <a:xfrm>
            <a:off x="6864372" y="1684197"/>
            <a:ext cx="4898003" cy="4318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6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>
                <a:solidFill>
                  <a:srgbClr val="2E2A8E"/>
                </a:solidFill>
              </a:rPr>
              <a:t>First call published on October 15th, 2020</a:t>
            </a:r>
          </a:p>
          <a:p>
            <a:r>
              <a:rPr lang="en-GB" sz="2000">
                <a:solidFill>
                  <a:srgbClr val="2E2A8E"/>
                </a:solidFill>
              </a:rPr>
              <a:t>Focused on project submissions by individual institutes (Wave 2)</a:t>
            </a:r>
          </a:p>
          <a:p>
            <a:r>
              <a:rPr lang="en-GB" sz="2000">
                <a:solidFill>
                  <a:srgbClr val="2E2A8E"/>
                </a:solidFill>
              </a:rPr>
              <a:t>Meet impact targets as described earlier</a:t>
            </a:r>
          </a:p>
          <a:p>
            <a:r>
              <a:rPr lang="en-GB" sz="2000">
                <a:solidFill>
                  <a:srgbClr val="2E2A8E"/>
                </a:solidFill>
              </a:rPr>
              <a:t>Require digital services consuming COPERNICUS data</a:t>
            </a:r>
          </a:p>
          <a:p>
            <a:r>
              <a:rPr lang="en-GB" sz="2000">
                <a:solidFill>
                  <a:srgbClr val="2E2A8E"/>
                </a:solidFill>
              </a:rPr>
              <a:t>Are able to clearly describe these service in support of publication (DPS)</a:t>
            </a:r>
          </a:p>
          <a:p>
            <a:r>
              <a:rPr lang="en-GB" sz="2000">
                <a:solidFill>
                  <a:srgbClr val="2E2A8E"/>
                </a:solidFill>
              </a:rPr>
              <a:t>Signed off on by EAB</a:t>
            </a:r>
          </a:p>
          <a:p>
            <a:r>
              <a:rPr lang="en-GB" sz="2000">
                <a:solidFill>
                  <a:srgbClr val="2E2A8E"/>
                </a:solidFill>
              </a:rPr>
              <a:t>Socialised across all channels available to the project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B9C5280F-91A3-A944-A4BE-272899C37425}"/>
              </a:ext>
            </a:extLst>
          </p:cNvPr>
          <p:cNvSpPr/>
          <p:nvPr/>
        </p:nvSpPr>
        <p:spPr>
          <a:xfrm flipH="1">
            <a:off x="1743860" y="2102881"/>
            <a:ext cx="3152621" cy="2120751"/>
          </a:xfrm>
          <a:custGeom>
            <a:avLst/>
            <a:gdLst>
              <a:gd name="connsiteX0" fmla="*/ 2349433 w 3970220"/>
              <a:gd name="connsiteY0" fmla="*/ 0 h 2457884"/>
              <a:gd name="connsiteX1" fmla="*/ 3479610 w 3970220"/>
              <a:gd name="connsiteY1" fmla="*/ 921121 h 2457884"/>
              <a:gd name="connsiteX2" fmla="*/ 3490601 w 3970220"/>
              <a:gd name="connsiteY2" fmla="*/ 993136 h 2457884"/>
              <a:gd name="connsiteX3" fmla="*/ 3506160 w 3970220"/>
              <a:gd name="connsiteY3" fmla="*/ 997966 h 2457884"/>
              <a:gd name="connsiteX4" fmla="*/ 3970220 w 3970220"/>
              <a:gd name="connsiteY4" fmla="*/ 1698070 h 2457884"/>
              <a:gd name="connsiteX5" fmla="*/ 3288093 w 3970220"/>
              <a:gd name="connsiteY5" fmla="*/ 2453961 h 2457884"/>
              <a:gd name="connsiteX6" fmla="*/ 3216918 w 3970220"/>
              <a:gd name="connsiteY6" fmla="*/ 2457555 h 2457884"/>
              <a:gd name="connsiteX7" fmla="*/ 3216918 w 3970220"/>
              <a:gd name="connsiteY7" fmla="*/ 2457884 h 2457884"/>
              <a:gd name="connsiteX8" fmla="*/ 3210406 w 3970220"/>
              <a:gd name="connsiteY8" fmla="*/ 2457884 h 2457884"/>
              <a:gd name="connsiteX9" fmla="*/ 759814 w 3970220"/>
              <a:gd name="connsiteY9" fmla="*/ 2457884 h 2457884"/>
              <a:gd name="connsiteX10" fmla="*/ 715909 w 3970220"/>
              <a:gd name="connsiteY10" fmla="*/ 2457884 h 2457884"/>
              <a:gd name="connsiteX11" fmla="*/ 715909 w 3970220"/>
              <a:gd name="connsiteY11" fmla="*/ 2455667 h 2457884"/>
              <a:gd name="connsiteX12" fmla="*/ 682127 w 3970220"/>
              <a:gd name="connsiteY12" fmla="*/ 2453961 h 2457884"/>
              <a:gd name="connsiteX13" fmla="*/ 0 w 3970220"/>
              <a:gd name="connsiteY13" fmla="*/ 1698070 h 2457884"/>
              <a:gd name="connsiteX14" fmla="*/ 464060 w 3970220"/>
              <a:gd name="connsiteY14" fmla="*/ 997966 h 2457884"/>
              <a:gd name="connsiteX15" fmla="*/ 589421 w 3970220"/>
              <a:gd name="connsiteY15" fmla="*/ 959052 h 2457884"/>
              <a:gd name="connsiteX16" fmla="*/ 619937 w 3970220"/>
              <a:gd name="connsiteY16" fmla="*/ 860745 h 2457884"/>
              <a:gd name="connsiteX17" fmla="*/ 1119170 w 3970220"/>
              <a:gd name="connsiteY17" fmla="*/ 529831 h 2457884"/>
              <a:gd name="connsiteX18" fmla="*/ 1330067 w 3970220"/>
              <a:gd name="connsiteY18" fmla="*/ 572409 h 2457884"/>
              <a:gd name="connsiteX19" fmla="*/ 1349232 w 3970220"/>
              <a:gd name="connsiteY19" fmla="*/ 582811 h 2457884"/>
              <a:gd name="connsiteX20" fmla="*/ 1362832 w 3970220"/>
              <a:gd name="connsiteY20" fmla="*/ 555423 h 2457884"/>
              <a:gd name="connsiteX21" fmla="*/ 2349433 w 3970220"/>
              <a:gd name="connsiteY21" fmla="*/ 0 h 245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70220" h="2457884">
                <a:moveTo>
                  <a:pt x="2349433" y="0"/>
                </a:moveTo>
                <a:cubicBezTo>
                  <a:pt x="2906916" y="0"/>
                  <a:pt x="3372040" y="395439"/>
                  <a:pt x="3479610" y="921121"/>
                </a:cubicBezTo>
                <a:lnTo>
                  <a:pt x="3490601" y="993136"/>
                </a:lnTo>
                <a:lnTo>
                  <a:pt x="3506160" y="997966"/>
                </a:lnTo>
                <a:cubicBezTo>
                  <a:pt x="3778869" y="1113312"/>
                  <a:pt x="3970220" y="1383345"/>
                  <a:pt x="3970220" y="1698070"/>
                </a:cubicBezTo>
                <a:cubicBezTo>
                  <a:pt x="3970220" y="2091477"/>
                  <a:pt x="3671234" y="2415051"/>
                  <a:pt x="3288093" y="2453961"/>
                </a:cubicBezTo>
                <a:lnTo>
                  <a:pt x="3216918" y="2457555"/>
                </a:lnTo>
                <a:lnTo>
                  <a:pt x="3216918" y="2457884"/>
                </a:lnTo>
                <a:lnTo>
                  <a:pt x="3210406" y="2457884"/>
                </a:lnTo>
                <a:lnTo>
                  <a:pt x="759814" y="2457884"/>
                </a:lnTo>
                <a:lnTo>
                  <a:pt x="715909" y="2457884"/>
                </a:lnTo>
                <a:lnTo>
                  <a:pt x="715909" y="2455667"/>
                </a:lnTo>
                <a:lnTo>
                  <a:pt x="682127" y="2453961"/>
                </a:lnTo>
                <a:cubicBezTo>
                  <a:pt x="298986" y="2415051"/>
                  <a:pt x="0" y="2091477"/>
                  <a:pt x="0" y="1698070"/>
                </a:cubicBezTo>
                <a:cubicBezTo>
                  <a:pt x="0" y="1383345"/>
                  <a:pt x="191351" y="1113312"/>
                  <a:pt x="464060" y="997966"/>
                </a:cubicBezTo>
                <a:lnTo>
                  <a:pt x="589421" y="959052"/>
                </a:lnTo>
                <a:lnTo>
                  <a:pt x="619937" y="860745"/>
                </a:lnTo>
                <a:cubicBezTo>
                  <a:pt x="702189" y="666281"/>
                  <a:pt x="894744" y="529831"/>
                  <a:pt x="1119170" y="529831"/>
                </a:cubicBezTo>
                <a:cubicBezTo>
                  <a:pt x="1193978" y="529831"/>
                  <a:pt x="1265246" y="544992"/>
                  <a:pt x="1330067" y="572409"/>
                </a:cubicBezTo>
                <a:lnTo>
                  <a:pt x="1349232" y="582811"/>
                </a:lnTo>
                <a:lnTo>
                  <a:pt x="1362832" y="555423"/>
                </a:lnTo>
                <a:cubicBezTo>
                  <a:pt x="1565161" y="222434"/>
                  <a:pt x="1931321" y="0"/>
                  <a:pt x="2349433" y="0"/>
                </a:cubicBezTo>
                <a:close/>
              </a:path>
            </a:pathLst>
          </a:custGeom>
          <a:noFill/>
          <a:ln w="327025">
            <a:solidFill>
              <a:schemeClr val="accent4">
                <a:lumMod val="60000"/>
                <a:lumOff val="40000"/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03C4CA13-E259-5C42-8CF5-00E6FC57A361}"/>
              </a:ext>
            </a:extLst>
          </p:cNvPr>
          <p:cNvSpPr txBox="1">
            <a:spLocks/>
          </p:cNvSpPr>
          <p:nvPr/>
        </p:nvSpPr>
        <p:spPr>
          <a:xfrm>
            <a:off x="398393" y="1697486"/>
            <a:ext cx="5391378" cy="4318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6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GB" sz="2000">
                <a:solidFill>
                  <a:srgbClr val="2E2A8E"/>
                </a:solidFill>
              </a:rPr>
              <a:t>First call published on September 15th, 2020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>
                <a:solidFill>
                  <a:srgbClr val="2E2A8E"/>
                </a:solidFill>
              </a:rPr>
              <a:t>Focused on project submissions by individual institutes (Wave 2)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>
                <a:solidFill>
                  <a:srgbClr val="2E2A8E"/>
                </a:solidFill>
              </a:rPr>
              <a:t>Meet impact targets as described earlier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>
                <a:solidFill>
                  <a:srgbClr val="2E2A8E"/>
                </a:solidFill>
              </a:rPr>
              <a:t>Broad in terms of reach (Discipline and location)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>
                <a:solidFill>
                  <a:srgbClr val="2E2A8E"/>
                </a:solidFill>
              </a:rPr>
              <a:t>Signed off on by EAB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>
                <a:solidFill>
                  <a:srgbClr val="2E2A8E"/>
                </a:solidFill>
              </a:rPr>
              <a:t>Socialised across all channels available to the project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>
                <a:solidFill>
                  <a:srgbClr val="2E2A8E"/>
                </a:solidFill>
              </a:rPr>
              <a:t>Will provide precedent for future calls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>
                <a:solidFill>
                  <a:srgbClr val="2E2A8E"/>
                </a:solidFill>
              </a:rPr>
              <a:t>First call will exclude opportunities for Buyer Groups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43C2CDB-81DB-184E-84B4-E42C74F9D058}"/>
              </a:ext>
            </a:extLst>
          </p:cNvPr>
          <p:cNvSpPr/>
          <p:nvPr/>
        </p:nvSpPr>
        <p:spPr>
          <a:xfrm>
            <a:off x="6947413" y="5794319"/>
            <a:ext cx="2110154" cy="9563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6675">
            <a:solidFill>
              <a:srgbClr val="F98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>
                <a:solidFill>
                  <a:srgbClr val="F98438"/>
                </a:solidFill>
              </a:rPr>
              <a:t>Research</a:t>
            </a:r>
            <a:r>
              <a:rPr lang="en-US" sz="1400">
                <a:solidFill>
                  <a:srgbClr val="F98438"/>
                </a:solidFill>
              </a:rPr>
              <a:t> response to first EO call – 25 proposals</a:t>
            </a:r>
          </a:p>
          <a:p>
            <a:r>
              <a:rPr lang="en-US" sz="1400">
                <a:solidFill>
                  <a:srgbClr val="F98438"/>
                </a:solidFill>
              </a:rPr>
              <a:t>Award – 6 proposals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DD247E-8B5C-F648-ADD6-9D8CE0020C91}"/>
              </a:ext>
            </a:extLst>
          </p:cNvPr>
          <p:cNvSpPr/>
          <p:nvPr/>
        </p:nvSpPr>
        <p:spPr>
          <a:xfrm>
            <a:off x="8686597" y="5843695"/>
            <a:ext cx="321275" cy="318501"/>
          </a:xfrm>
          <a:prstGeom prst="ellipse">
            <a:avLst/>
          </a:prstGeom>
          <a:solidFill>
            <a:srgbClr val="F98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/>
              <a:t>i</a:t>
            </a:r>
            <a:endParaRPr lang="en-US" b="1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32E5BF1-9A33-4048-B454-7D8C01AC03E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7517250" y="222856"/>
            <a:ext cx="1294242" cy="79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3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A66E8-9CAF-144A-AE19-A43172EAD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GÉANT CMG</a:t>
            </a:r>
            <a:br>
              <a:rPr lang="en-GB">
                <a:solidFill>
                  <a:schemeClr val="accent4"/>
                </a:solidFill>
              </a:rPr>
            </a:br>
            <a:r>
              <a:rPr lang="en-GB">
                <a:solidFill>
                  <a:schemeClr val="bg1"/>
                </a:solidFill>
              </a:rPr>
              <a:t>OCRE Funding calls - CLOUD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C4F8A5-077B-F74E-B6CA-83325B5FC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70" y="1512013"/>
            <a:ext cx="1421949" cy="14219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DCD4DF-2CF0-FE46-B17A-564A1A7CB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69" y="5020437"/>
            <a:ext cx="1421950" cy="14219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3FE55C-D963-D240-BAA1-F62F78535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0" y="3254388"/>
            <a:ext cx="1421949" cy="1421949"/>
          </a:xfrm>
          <a:prstGeom prst="rect">
            <a:avLst/>
          </a:prstGeom>
        </p:spPr>
      </p:pic>
      <p:graphicFrame>
        <p:nvGraphicFramePr>
          <p:cNvPr id="37" name="Diagram 36">
            <a:extLst>
              <a:ext uri="{FF2B5EF4-FFF2-40B4-BE49-F238E27FC236}">
                <a16:creationId xmlns:a16="http://schemas.microsoft.com/office/drawing/2014/main" id="{D04EDF1E-6FD4-0D43-96FC-4CE144181EDC}"/>
              </a:ext>
            </a:extLst>
          </p:cNvPr>
          <p:cNvGraphicFramePr/>
          <p:nvPr/>
        </p:nvGraphicFramePr>
        <p:xfrm>
          <a:off x="9259735" y="985715"/>
          <a:ext cx="2075764" cy="2086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B799F62B-69D9-7D46-ABEC-95D42DC035CA}"/>
              </a:ext>
            </a:extLst>
          </p:cNvPr>
          <p:cNvSpPr txBox="1"/>
          <p:nvPr/>
        </p:nvSpPr>
        <p:spPr>
          <a:xfrm>
            <a:off x="10840687" y="2123011"/>
            <a:ext cx="2602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Re</a:t>
            </a:r>
            <a:r>
              <a:rPr lang="en-US" sz="220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200">
                <a:solidFill>
                  <a:srgbClr val="0070C0"/>
                </a:solidFill>
              </a:rPr>
              <a:t>earcher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76639AD-DB9E-8646-A976-6591083120D7}"/>
              </a:ext>
            </a:extLst>
          </p:cNvPr>
          <p:cNvSpPr txBox="1"/>
          <p:nvPr/>
        </p:nvSpPr>
        <p:spPr>
          <a:xfrm>
            <a:off x="2475098" y="3254388"/>
            <a:ext cx="7353288" cy="2312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rgbClr val="4470A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itchFamily="2" charset="2"/>
              <a:buChar char="q"/>
            </a:pPr>
            <a:r>
              <a:rPr lang="en-GB" sz="2200">
                <a:solidFill>
                  <a:srgbClr val="2C96B2"/>
                </a:solidFill>
              </a:rPr>
              <a:t>Oncological PET Data in Treatment Response Prediction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GB" sz="2200">
                <a:solidFill>
                  <a:srgbClr val="2C96B2"/>
                </a:solidFill>
              </a:rPr>
              <a:t>Galactic Research in Cloud Services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GB" sz="2200">
                <a:solidFill>
                  <a:srgbClr val="2C96B2"/>
                </a:solidFill>
              </a:rPr>
              <a:t>Human-Machine Collaboration on Perception Tasks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GB" sz="2200">
                <a:solidFill>
                  <a:srgbClr val="2C96B2"/>
                </a:solidFill>
              </a:rPr>
              <a:t>Rapid Discovery of Thermoelectric Clathrates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GB" sz="2200" err="1">
                <a:solidFill>
                  <a:srgbClr val="2C96B2"/>
                </a:solidFill>
              </a:rPr>
              <a:t>DigiFarm</a:t>
            </a:r>
            <a:r>
              <a:rPr lang="en-GB" sz="2200">
                <a:solidFill>
                  <a:srgbClr val="2C96B2"/>
                </a:solidFill>
              </a:rPr>
              <a:t> | From crop to cloud (Big Data And Machine Learning)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GB" sz="2200">
                <a:solidFill>
                  <a:srgbClr val="2C96B2"/>
                </a:solidFill>
              </a:rPr>
              <a:t>Large scale brain network analysis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GB" sz="2200">
                <a:solidFill>
                  <a:srgbClr val="2C96B2"/>
                </a:solidFill>
              </a:rPr>
              <a:t>Agile HPC for Undergraduate Research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GB" sz="2200">
                <a:solidFill>
                  <a:srgbClr val="2C96B2"/>
                </a:solidFill>
              </a:rPr>
              <a:t>CVL Health Diagnosis from Mobile Phones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GB" sz="2200" err="1">
                <a:solidFill>
                  <a:srgbClr val="2C96B2"/>
                </a:solidFill>
              </a:rPr>
              <a:t>Sychrotron</a:t>
            </a:r>
            <a:r>
              <a:rPr lang="en-GB" sz="2200">
                <a:solidFill>
                  <a:srgbClr val="2C96B2"/>
                </a:solidFill>
              </a:rPr>
              <a:t> light experiments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GB" sz="2200">
                <a:solidFill>
                  <a:srgbClr val="2C96B2"/>
                </a:solidFill>
              </a:rPr>
              <a:t>CVL Multi-task learning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GB" sz="2200">
                <a:solidFill>
                  <a:srgbClr val="2C96B2"/>
                </a:solidFill>
              </a:rPr>
              <a:t>Automatic detection of potential contradictions in the text of acts of law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GB" sz="2200">
                <a:solidFill>
                  <a:srgbClr val="2C96B2"/>
                </a:solidFill>
              </a:rPr>
              <a:t>Fast Ozone Profile Reprocessing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GB" sz="2200">
                <a:solidFill>
                  <a:srgbClr val="2C96B2"/>
                </a:solidFill>
              </a:rPr>
              <a:t>Molecule classification using visualization and convolutional neural network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GB" sz="2200">
                <a:solidFill>
                  <a:srgbClr val="2C96B2"/>
                </a:solidFill>
              </a:rPr>
              <a:t>Cognitive Power Electronics</a:t>
            </a:r>
          </a:p>
          <a:p>
            <a:endParaRPr lang="en-GB" altLang="en-US" sz="2200">
              <a:solidFill>
                <a:srgbClr val="2C96B2"/>
              </a:solidFill>
            </a:endParaRPr>
          </a:p>
          <a:p>
            <a:endParaRPr lang="en-GB" sz="2200">
              <a:solidFill>
                <a:srgbClr val="2C96B2"/>
              </a:solidFill>
            </a:endParaRPr>
          </a:p>
          <a:p>
            <a:endParaRPr lang="en-GB" sz="2200">
              <a:solidFill>
                <a:srgbClr val="2C96B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D3E8B3-7E04-F94A-A98D-B6AD7D92DE46}"/>
              </a:ext>
            </a:extLst>
          </p:cNvPr>
          <p:cNvSpPr txBox="1"/>
          <p:nvPr/>
        </p:nvSpPr>
        <p:spPr>
          <a:xfrm>
            <a:off x="9843706" y="3254388"/>
            <a:ext cx="19939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7030A0"/>
                </a:solidFill>
              </a:rPr>
              <a:t>Belgium</a:t>
            </a:r>
          </a:p>
          <a:p>
            <a:r>
              <a:rPr lang="en-GB" b="1">
                <a:solidFill>
                  <a:srgbClr val="7030A0"/>
                </a:solidFill>
              </a:rPr>
              <a:t>Germany</a:t>
            </a:r>
          </a:p>
          <a:p>
            <a:r>
              <a:rPr lang="en-GB" b="1">
                <a:solidFill>
                  <a:srgbClr val="7030A0"/>
                </a:solidFill>
              </a:rPr>
              <a:t>Hungary</a:t>
            </a:r>
          </a:p>
          <a:p>
            <a:r>
              <a:rPr lang="en-GB" b="1">
                <a:solidFill>
                  <a:srgbClr val="7030A0"/>
                </a:solidFill>
              </a:rPr>
              <a:t>Israel</a:t>
            </a:r>
          </a:p>
          <a:p>
            <a:r>
              <a:rPr lang="en-GB" b="1">
                <a:solidFill>
                  <a:srgbClr val="7030A0"/>
                </a:solidFill>
              </a:rPr>
              <a:t>Italy</a:t>
            </a:r>
          </a:p>
          <a:p>
            <a:r>
              <a:rPr lang="en-GB" b="1">
                <a:solidFill>
                  <a:srgbClr val="7030A0"/>
                </a:solidFill>
              </a:rPr>
              <a:t>Netherlands</a:t>
            </a:r>
          </a:p>
          <a:p>
            <a:r>
              <a:rPr lang="en-GB" b="1">
                <a:solidFill>
                  <a:srgbClr val="7030A0"/>
                </a:solidFill>
              </a:rPr>
              <a:t>Norway</a:t>
            </a:r>
          </a:p>
          <a:p>
            <a:r>
              <a:rPr lang="en-GB" b="1">
                <a:solidFill>
                  <a:srgbClr val="7030A0"/>
                </a:solidFill>
              </a:rPr>
              <a:t>Poland</a:t>
            </a:r>
          </a:p>
          <a:p>
            <a:r>
              <a:rPr lang="en-GB" b="1">
                <a:solidFill>
                  <a:srgbClr val="7030A0"/>
                </a:solidFill>
              </a:rPr>
              <a:t>Serbia</a:t>
            </a:r>
          </a:p>
          <a:p>
            <a:r>
              <a:rPr lang="en-GB" b="1">
                <a:solidFill>
                  <a:srgbClr val="7030A0"/>
                </a:solidFill>
              </a:rPr>
              <a:t>Spain</a:t>
            </a:r>
          </a:p>
          <a:p>
            <a:r>
              <a:rPr lang="en-GB" b="1">
                <a:solidFill>
                  <a:srgbClr val="7030A0"/>
                </a:solidFill>
              </a:rPr>
              <a:t>Switzerland</a:t>
            </a:r>
          </a:p>
          <a:p>
            <a:r>
              <a:rPr lang="en-GB" b="1">
                <a:solidFill>
                  <a:srgbClr val="7030A0"/>
                </a:solidFill>
              </a:rPr>
              <a:t>United Kingdom</a:t>
            </a:r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8218089-7984-884C-99F9-BD1A3AAEC6C3}"/>
              </a:ext>
            </a:extLst>
          </p:cNvPr>
          <p:cNvSpPr/>
          <p:nvPr/>
        </p:nvSpPr>
        <p:spPr>
          <a:xfrm>
            <a:off x="7409601" y="5822875"/>
            <a:ext cx="740769" cy="707355"/>
          </a:xfrm>
          <a:prstGeom prst="ellipse">
            <a:avLst/>
          </a:prstGeom>
          <a:solidFill>
            <a:srgbClr val="00B05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€</a:t>
            </a:r>
          </a:p>
        </p:txBody>
      </p:sp>
      <p:pic>
        <p:nvPicPr>
          <p:cNvPr id="1026" name="Picture 2" descr="Logo Federal Ministry for Economics Affairs and Energy (Link to homepage)">
            <a:extLst>
              <a:ext uri="{FF2B5EF4-FFF2-40B4-BE49-F238E27FC236}">
                <a16:creationId xmlns:a16="http://schemas.microsoft.com/office/drawing/2014/main" id="{6553C53E-C860-DF4C-84A2-2134EEE9D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334" y="2998184"/>
            <a:ext cx="1283277" cy="163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37E78B-7CD4-0643-A98D-2B55A29C2AA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7517250" y="222856"/>
            <a:ext cx="1294242" cy="79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9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A66E8-9CAF-144A-AE19-A43172EAD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GÉANT CMG</a:t>
            </a:r>
            <a:br>
              <a:rPr lang="en-GB">
                <a:solidFill>
                  <a:schemeClr val="accent4"/>
                </a:solidFill>
              </a:rPr>
            </a:br>
            <a:r>
              <a:rPr lang="en-GB">
                <a:solidFill>
                  <a:schemeClr val="bg1"/>
                </a:solidFill>
              </a:rPr>
              <a:t>Funding – Next steps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BAE7F-D43C-704E-8BB5-50AF32D2BA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5E4F1F-0144-9845-99BA-24FAB47F276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124" y="1794004"/>
            <a:ext cx="2863254" cy="28632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B2B0D5-D9D8-B04C-8171-A4527533C64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827" y="5295748"/>
            <a:ext cx="1468697" cy="14686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5540D6-1CC8-2F49-850B-6C69BD1C0C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133" y="5226908"/>
            <a:ext cx="1020394" cy="10203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32E5BF1-9A33-4048-B454-7D8C01AC03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7517250" y="222856"/>
            <a:ext cx="1294242" cy="792285"/>
          </a:xfrm>
          <a:prstGeom prst="rect">
            <a:avLst/>
          </a:prstGeom>
        </p:spPr>
      </p:pic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2278330A-CBB7-9C41-849B-ADB870406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155" y="1273947"/>
            <a:ext cx="6139972" cy="5040225"/>
          </a:xfrm>
          <a:solidFill>
            <a:srgbClr val="2E298E">
              <a:alpha val="5181"/>
            </a:srgbClr>
          </a:solidFill>
          <a:ln>
            <a:solidFill>
              <a:srgbClr val="2E2A8E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800" b="1" dirty="0" err="1"/>
              <a:t>Preparing</a:t>
            </a:r>
            <a:r>
              <a:rPr lang="nb-NO" sz="1800" b="1" dirty="0"/>
              <a:t> mini-</a:t>
            </a:r>
            <a:r>
              <a:rPr lang="nb-NO" sz="1800" b="1" dirty="0" err="1"/>
              <a:t>competitions</a:t>
            </a:r>
            <a:r>
              <a:rPr lang="nb-NO" sz="1800" b="1" dirty="0"/>
              <a:t> for 4 </a:t>
            </a:r>
            <a:r>
              <a:rPr lang="nb-NO" sz="1800" b="1" dirty="0" err="1"/>
              <a:t>projects</a:t>
            </a:r>
            <a:endParaRPr lang="nb-NO" sz="1800" b="1" dirty="0"/>
          </a:p>
          <a:p>
            <a:r>
              <a:rPr lang="nb-NO" sz="1800" dirty="0"/>
              <a:t>testing </a:t>
            </a:r>
            <a:r>
              <a:rPr lang="nb-NO" sz="1800" dirty="0" err="1"/>
              <a:t>procurement</a:t>
            </a:r>
            <a:r>
              <a:rPr lang="nb-NO" sz="1800" dirty="0"/>
              <a:t> </a:t>
            </a:r>
            <a:r>
              <a:rPr lang="nb-NO" sz="1800" dirty="0" err="1"/>
              <a:t>approach</a:t>
            </a:r>
            <a:endParaRPr lang="nb-NO" sz="1800" dirty="0"/>
          </a:p>
          <a:p>
            <a:r>
              <a:rPr lang="nb-NO" sz="1800" dirty="0" err="1"/>
              <a:t>expect</a:t>
            </a:r>
            <a:r>
              <a:rPr lang="nb-NO" sz="1800" dirty="0"/>
              <a:t> mini-</a:t>
            </a:r>
            <a:r>
              <a:rPr lang="nb-NO" sz="1800" dirty="0" err="1"/>
              <a:t>competition</a:t>
            </a:r>
            <a:r>
              <a:rPr lang="nb-NO" sz="1800" dirty="0"/>
              <a:t> in June; 2xNL + 1 Spain + 1 </a:t>
            </a:r>
            <a:r>
              <a:rPr lang="nb-NO" sz="1800" dirty="0" err="1"/>
              <a:t>Italy</a:t>
            </a:r>
            <a:endParaRPr lang="nb-NO" sz="1800" dirty="0"/>
          </a:p>
          <a:p>
            <a:r>
              <a:rPr lang="nb-NO" sz="1800" dirty="0"/>
              <a:t>Test mini-</a:t>
            </a:r>
            <a:r>
              <a:rPr lang="nb-NO" sz="1800" dirty="0" err="1"/>
              <a:t>competition</a:t>
            </a:r>
            <a:r>
              <a:rPr lang="nb-NO" sz="1800" dirty="0"/>
              <a:t> </a:t>
            </a:r>
            <a:r>
              <a:rPr lang="nb-NO" sz="1800" dirty="0" err="1"/>
              <a:t>process</a:t>
            </a:r>
            <a:r>
              <a:rPr lang="nb-NO" sz="1800" dirty="0"/>
              <a:t> and </a:t>
            </a:r>
            <a:r>
              <a:rPr lang="nb-NO" sz="1800" dirty="0" err="1"/>
              <a:t>gain</a:t>
            </a:r>
            <a:r>
              <a:rPr lang="nb-NO" sz="1800" dirty="0"/>
              <a:t> </a:t>
            </a:r>
            <a:r>
              <a:rPr lang="nb-NO" sz="1800" dirty="0" err="1"/>
              <a:t>experience</a:t>
            </a:r>
            <a:endParaRPr lang="nb-NO" sz="1800" dirty="0"/>
          </a:p>
          <a:p>
            <a:r>
              <a:rPr lang="nb-NO" sz="1800" dirty="0" err="1"/>
              <a:t>Execute</a:t>
            </a:r>
            <a:r>
              <a:rPr lang="nb-NO" sz="1800" dirty="0"/>
              <a:t> </a:t>
            </a:r>
            <a:r>
              <a:rPr lang="nb-NO" sz="1800" dirty="0" err="1"/>
              <a:t>remaining</a:t>
            </a:r>
            <a:r>
              <a:rPr lang="nb-NO" sz="1800" dirty="0"/>
              <a:t> (11) mini-</a:t>
            </a:r>
            <a:r>
              <a:rPr lang="nb-NO" sz="1800" dirty="0" err="1"/>
              <a:t>competitions</a:t>
            </a:r>
            <a:r>
              <a:rPr lang="nb-NO" sz="1800" dirty="0"/>
              <a:t> for </a:t>
            </a:r>
            <a:r>
              <a:rPr lang="nb-NO" sz="1800" dirty="0" err="1"/>
              <a:t>cloud</a:t>
            </a:r>
            <a:r>
              <a:rPr lang="nb-NO" sz="1800" dirty="0"/>
              <a:t> </a:t>
            </a:r>
            <a:r>
              <a:rPr lang="nb-NO" sz="1800" dirty="0" err="1"/>
              <a:t>projects</a:t>
            </a:r>
            <a:r>
              <a:rPr lang="nb-NO" sz="1800" dirty="0"/>
              <a:t> (and </a:t>
            </a:r>
            <a:r>
              <a:rPr lang="nb-NO" sz="1800" dirty="0" err="1"/>
              <a:t>get</a:t>
            </a:r>
            <a:r>
              <a:rPr lang="nb-NO" sz="1800" dirty="0"/>
              <a:t> </a:t>
            </a:r>
            <a:r>
              <a:rPr lang="nb-NO" sz="1800" dirty="0" err="1"/>
              <a:t>the</a:t>
            </a:r>
            <a:r>
              <a:rPr lang="nb-NO" sz="1800" dirty="0"/>
              <a:t> 6 Earth </a:t>
            </a:r>
            <a:r>
              <a:rPr lang="nb-NO" sz="1800" dirty="0" err="1"/>
              <a:t>Observation</a:t>
            </a:r>
            <a:r>
              <a:rPr lang="nb-NO" sz="1800" dirty="0"/>
              <a:t> </a:t>
            </a:r>
            <a:r>
              <a:rPr lang="nb-NO" sz="1800" dirty="0" err="1"/>
              <a:t>projects</a:t>
            </a:r>
            <a:r>
              <a:rPr lang="nb-NO" sz="1800" dirty="0"/>
              <a:t> </a:t>
            </a:r>
            <a:r>
              <a:rPr lang="nb-NO" sz="1800" dirty="0" err="1"/>
              <a:t>on</a:t>
            </a:r>
            <a:r>
              <a:rPr lang="nb-NO" sz="1800" dirty="0"/>
              <a:t> </a:t>
            </a:r>
            <a:r>
              <a:rPr lang="nb-NO" sz="1800" dirty="0" err="1"/>
              <a:t>their</a:t>
            </a:r>
            <a:r>
              <a:rPr lang="nb-NO" sz="1800" dirty="0"/>
              <a:t> </a:t>
            </a:r>
            <a:r>
              <a:rPr lang="nb-NO" sz="1800" dirty="0" err="1"/>
              <a:t>way</a:t>
            </a:r>
            <a:r>
              <a:rPr lang="nb-NO" sz="1800" dirty="0"/>
              <a:t> </a:t>
            </a:r>
            <a:r>
              <a:rPr lang="nb-NO" sz="1800" dirty="0" err="1"/>
              <a:t>too</a:t>
            </a:r>
            <a:r>
              <a:rPr lang="nb-NO" sz="1800" dirty="0"/>
              <a:t>)</a:t>
            </a:r>
          </a:p>
          <a:p>
            <a:r>
              <a:rPr lang="nb-NO" sz="1800" dirty="0"/>
              <a:t>Devise plan </a:t>
            </a:r>
            <a:r>
              <a:rPr lang="nb-NO" sz="1800" dirty="0" err="1"/>
              <a:t>ahead</a:t>
            </a:r>
            <a:r>
              <a:rPr lang="nb-NO" sz="1800" dirty="0"/>
              <a:t> for </a:t>
            </a:r>
            <a:r>
              <a:rPr lang="nb-NO" sz="1800" dirty="0" err="1"/>
              <a:t>remaining</a:t>
            </a:r>
            <a:r>
              <a:rPr lang="nb-NO" sz="1800" dirty="0"/>
              <a:t> </a:t>
            </a:r>
            <a:r>
              <a:rPr lang="nb-NO" sz="1800" dirty="0" err="1"/>
              <a:t>adoption</a:t>
            </a:r>
            <a:r>
              <a:rPr lang="nb-NO" sz="1800" dirty="0"/>
              <a:t> </a:t>
            </a:r>
            <a:r>
              <a:rPr lang="nb-NO" sz="1800" dirty="0" err="1"/>
              <a:t>funding</a:t>
            </a:r>
            <a:r>
              <a:rPr lang="nb-NO" sz="1800" dirty="0"/>
              <a:t> for </a:t>
            </a:r>
            <a:r>
              <a:rPr lang="nb-NO" sz="1800" dirty="0" err="1"/>
              <a:t>projects</a:t>
            </a:r>
            <a:endParaRPr lang="nb-NO" sz="1800" dirty="0"/>
          </a:p>
          <a:p>
            <a:pPr lvl="1">
              <a:buFont typeface="Wingdings" pitchFamily="2" charset="2"/>
              <a:buChar char="Ø"/>
            </a:pPr>
            <a:r>
              <a:rPr lang="nb-NO" sz="1800" dirty="0" err="1"/>
              <a:t>Establish</a:t>
            </a:r>
            <a:r>
              <a:rPr lang="nb-NO" sz="1800" dirty="0"/>
              <a:t> </a:t>
            </a:r>
            <a:r>
              <a:rPr lang="nb-NO" sz="1800" dirty="0" err="1"/>
              <a:t>revised</a:t>
            </a:r>
            <a:r>
              <a:rPr lang="nb-NO" sz="1800" dirty="0"/>
              <a:t> </a:t>
            </a:r>
            <a:r>
              <a:rPr lang="nb-NO" sz="1800" dirty="0" err="1"/>
              <a:t>strategy</a:t>
            </a:r>
            <a:r>
              <a:rPr lang="nb-NO" sz="1800" dirty="0"/>
              <a:t> </a:t>
            </a:r>
            <a:r>
              <a:rPr lang="nb-NO" sz="1800" dirty="0" err="1"/>
              <a:t>with</a:t>
            </a:r>
            <a:r>
              <a:rPr lang="nb-NO" sz="1800" dirty="0"/>
              <a:t> </a:t>
            </a:r>
            <a:r>
              <a:rPr lang="nb-NO" sz="1800" dirty="0" err="1"/>
              <a:t>the</a:t>
            </a:r>
            <a:r>
              <a:rPr lang="nb-NO" sz="1800" dirty="0"/>
              <a:t> EAB</a:t>
            </a:r>
          </a:p>
          <a:p>
            <a:pPr lvl="1">
              <a:buFont typeface="Wingdings" pitchFamily="2" charset="2"/>
              <a:buChar char="Ø"/>
            </a:pPr>
            <a:r>
              <a:rPr lang="nb-NO" sz="1800" dirty="0" err="1"/>
              <a:t>Establish</a:t>
            </a:r>
            <a:r>
              <a:rPr lang="nb-NO" sz="1800" dirty="0"/>
              <a:t> </a:t>
            </a:r>
            <a:r>
              <a:rPr lang="nb-NO" sz="1800" dirty="0" err="1"/>
              <a:t>new</a:t>
            </a:r>
            <a:r>
              <a:rPr lang="nb-NO" sz="1800" dirty="0"/>
              <a:t> </a:t>
            </a:r>
            <a:r>
              <a:rPr lang="nb-NO" sz="1800" dirty="0" err="1"/>
              <a:t>timeline</a:t>
            </a:r>
            <a:r>
              <a:rPr lang="nb-NO" sz="1800" dirty="0"/>
              <a:t> for </a:t>
            </a:r>
            <a:r>
              <a:rPr lang="nb-NO" sz="1800" dirty="0" err="1"/>
              <a:t>call</a:t>
            </a:r>
            <a:endParaRPr lang="nb-NO" sz="1800" dirty="0"/>
          </a:p>
          <a:p>
            <a:pPr lvl="1">
              <a:buFont typeface="Wingdings" pitchFamily="2" charset="2"/>
              <a:buChar char="Ø"/>
            </a:pPr>
            <a:r>
              <a:rPr lang="nb-NO" sz="1800" dirty="0"/>
              <a:t>OCRE </a:t>
            </a:r>
            <a:r>
              <a:rPr lang="nb-NO" sz="1800" dirty="0" err="1"/>
              <a:t>extended</a:t>
            </a:r>
            <a:r>
              <a:rPr lang="nb-NO" sz="1800" dirty="0"/>
              <a:t> </a:t>
            </a:r>
            <a:r>
              <a:rPr lang="nb-NO" sz="1800" dirty="0" err="1"/>
              <a:t>with</a:t>
            </a:r>
            <a:r>
              <a:rPr lang="nb-NO" sz="1800" dirty="0"/>
              <a:t> 6 </a:t>
            </a:r>
            <a:r>
              <a:rPr lang="nb-NO" sz="1800" dirty="0" err="1"/>
              <a:t>months</a:t>
            </a:r>
            <a:endParaRPr lang="nb-NO" sz="1800" dirty="0"/>
          </a:p>
          <a:p>
            <a:r>
              <a:rPr lang="nb-NO" sz="1800" dirty="0"/>
              <a:t>TNC 2021 </a:t>
            </a:r>
            <a:r>
              <a:rPr lang="nb-NO" sz="1800" dirty="0" err="1"/>
              <a:t>presentation</a:t>
            </a:r>
            <a:r>
              <a:rPr lang="nb-NO" sz="1800" dirty="0"/>
              <a:t> "</a:t>
            </a:r>
            <a:r>
              <a:rPr lang="en-GB" sz="1800" dirty="0"/>
              <a:t>Observations on use of commercial cloud services by researchers"</a:t>
            </a:r>
            <a:endParaRPr lang="nb-NO" sz="1800" dirty="0"/>
          </a:p>
          <a:p>
            <a:pPr lvl="1">
              <a:buFont typeface="Wingdings" pitchFamily="2" charset="2"/>
              <a:buChar char="Ø"/>
            </a:pPr>
            <a:r>
              <a:rPr lang="nb-NO" sz="1800" dirty="0" err="1"/>
              <a:t>Wed</a:t>
            </a:r>
            <a:r>
              <a:rPr lang="nb-NO" sz="1800" dirty="0"/>
              <a:t> 23 June 10:00-10:40</a:t>
            </a:r>
          </a:p>
          <a:p>
            <a:pPr lvl="1">
              <a:buFont typeface="Wingdings" pitchFamily="2" charset="2"/>
              <a:buChar char="Ø"/>
            </a:pPr>
            <a:r>
              <a:rPr lang="nb-NO" sz="1800" dirty="0">
                <a:hlinkClick r:id="rId6"/>
              </a:rPr>
              <a:t>https://tnc21.geant.org/</a:t>
            </a:r>
            <a:endParaRPr lang="nb-NO" sz="1800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931E8276-4C64-9E43-A7AC-7050D5BA71BB}"/>
              </a:ext>
            </a:extLst>
          </p:cNvPr>
          <p:cNvSpPr txBox="1">
            <a:spLocks/>
          </p:cNvSpPr>
          <p:nvPr/>
        </p:nvSpPr>
        <p:spPr>
          <a:xfrm>
            <a:off x="166213" y="1273947"/>
            <a:ext cx="5533767" cy="3952961"/>
          </a:xfrm>
          <a:prstGeom prst="rect">
            <a:avLst/>
          </a:prstGeom>
          <a:solidFill>
            <a:schemeClr val="accent2">
              <a:lumMod val="20000"/>
              <a:lumOff val="80000"/>
              <a:alpha val="22000"/>
            </a:schemeClr>
          </a:solidFill>
          <a:ln>
            <a:solidFill>
              <a:srgbClr val="F98438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SzPct val="100000"/>
              <a:buFont typeface="Courier New" panose="02070309020205020404" pitchFamily="49" charset="0"/>
              <a:buChar char="o"/>
              <a:defRPr sz="2400" kern="1200">
                <a:solidFill>
                  <a:srgbClr val="2E298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100000"/>
              <a:buFont typeface="Courier New" panose="02070309020205020404" pitchFamily="49" charset="0"/>
              <a:buChar char="o"/>
              <a:defRPr sz="2400" kern="1200">
                <a:solidFill>
                  <a:srgbClr val="2E298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100000"/>
              <a:buFont typeface="Courier New" panose="02070309020205020404" pitchFamily="49" charset="0"/>
              <a:buChar char="o"/>
              <a:defRPr sz="2400" kern="1200">
                <a:solidFill>
                  <a:srgbClr val="2E29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100000"/>
              <a:buFont typeface="Courier New" panose="02070309020205020404" pitchFamily="49" charset="0"/>
              <a:buChar char="o"/>
              <a:defRPr sz="2400" kern="1200">
                <a:solidFill>
                  <a:srgbClr val="2E298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Pct val="100000"/>
              <a:buFont typeface="Courier New" panose="02070309020205020404" pitchFamily="49" charset="0"/>
              <a:buChar char="o"/>
              <a:defRPr sz="2400" kern="1200">
                <a:solidFill>
                  <a:srgbClr val="2E298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urier New" panose="02070309020205020404" pitchFamily="49" charset="0"/>
              <a:buNone/>
            </a:pPr>
            <a:endParaRPr lang="nb-NO" sz="500" b="1" dirty="0"/>
          </a:p>
          <a:p>
            <a:pPr marL="0" indent="0">
              <a:buFont typeface="Courier New" panose="02070309020205020404" pitchFamily="49" charset="0"/>
              <a:buNone/>
            </a:pPr>
            <a:r>
              <a:rPr lang="nb-NO" b="1" dirty="0"/>
              <a:t>VAT (voucher) </a:t>
            </a:r>
            <a:r>
              <a:rPr lang="nb-NO" b="1" dirty="0" err="1"/>
              <a:t>complexities</a:t>
            </a:r>
            <a:r>
              <a:rPr lang="nb-NO" b="1" dirty="0"/>
              <a:t> -</a:t>
            </a:r>
          </a:p>
          <a:p>
            <a:r>
              <a:rPr lang="nb-NO" dirty="0"/>
              <a:t>GÉANT (NL) </a:t>
            </a:r>
            <a:r>
              <a:rPr lang="nb-NO" dirty="0" err="1"/>
              <a:t>procures</a:t>
            </a:r>
            <a:r>
              <a:rPr lang="nb-NO" dirty="0"/>
              <a:t> vouchers</a:t>
            </a:r>
          </a:p>
          <a:p>
            <a:r>
              <a:rPr lang="nb-NO" dirty="0"/>
              <a:t>VAT </a:t>
            </a:r>
            <a:r>
              <a:rPr lang="nb-NO" dirty="0" err="1"/>
              <a:t>charged</a:t>
            </a:r>
            <a:r>
              <a:rPr lang="nb-NO" dirty="0"/>
              <a:t> by </a:t>
            </a:r>
            <a:r>
              <a:rPr lang="nb-NO" dirty="0" err="1"/>
              <a:t>supplier</a:t>
            </a:r>
            <a:r>
              <a:rPr lang="nb-NO" dirty="0"/>
              <a:t> in country </a:t>
            </a:r>
            <a:r>
              <a:rPr lang="nb-NO" dirty="0" err="1"/>
              <a:t>where</a:t>
            </a:r>
            <a:r>
              <a:rPr lang="nb-NO" dirty="0"/>
              <a:t> service is </a:t>
            </a:r>
            <a:r>
              <a:rPr lang="nb-NO" dirty="0" err="1"/>
              <a:t>delivered</a:t>
            </a:r>
            <a:endParaRPr lang="nb-NO" dirty="0"/>
          </a:p>
          <a:p>
            <a:r>
              <a:rPr lang="nb-NO" dirty="0" err="1"/>
              <a:t>Potential</a:t>
            </a:r>
            <a:r>
              <a:rPr lang="nb-NO" dirty="0"/>
              <a:t> dual </a:t>
            </a:r>
            <a:r>
              <a:rPr lang="nb-NO" dirty="0" err="1"/>
              <a:t>taxation</a:t>
            </a:r>
            <a:endParaRPr lang="nb-NO" dirty="0"/>
          </a:p>
          <a:p>
            <a:pPr lvl="1">
              <a:buFont typeface="Wingdings" pitchFamily="2" charset="2"/>
              <a:buChar char="Ø"/>
            </a:pPr>
            <a:r>
              <a:rPr lang="nb-NO" dirty="0"/>
              <a:t>Applied to Dutch </a:t>
            </a:r>
            <a:r>
              <a:rPr lang="nb-NO" dirty="0" err="1"/>
              <a:t>tax</a:t>
            </a:r>
            <a:r>
              <a:rPr lang="nb-NO" dirty="0"/>
              <a:t> </a:t>
            </a:r>
            <a:r>
              <a:rPr lang="nb-NO" dirty="0" err="1"/>
              <a:t>authority</a:t>
            </a:r>
            <a:r>
              <a:rPr lang="nb-NO" dirty="0"/>
              <a:t> for </a:t>
            </a:r>
            <a:r>
              <a:rPr lang="nb-NO" dirty="0" err="1"/>
              <a:t>exemption</a:t>
            </a:r>
            <a:r>
              <a:rPr lang="nb-NO" dirty="0"/>
              <a:t> </a:t>
            </a:r>
            <a:r>
              <a:rPr lang="nb-NO" dirty="0" err="1"/>
              <a:t>ruling</a:t>
            </a:r>
            <a:r>
              <a:rPr lang="nb-NO" dirty="0"/>
              <a:t> (imminent)</a:t>
            </a:r>
          </a:p>
          <a:p>
            <a:pPr lvl="1">
              <a:buFont typeface="Wingdings" pitchFamily="2" charset="2"/>
              <a:buChar char="Ø"/>
            </a:pPr>
            <a:r>
              <a:rPr lang="nb-NO" dirty="0" err="1"/>
              <a:t>Without</a:t>
            </a:r>
            <a:r>
              <a:rPr lang="nb-NO" dirty="0"/>
              <a:t> </a:t>
            </a:r>
            <a:r>
              <a:rPr lang="nb-NO" dirty="0" err="1"/>
              <a:t>which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cost</a:t>
            </a:r>
            <a:r>
              <a:rPr lang="nb-NO" dirty="0"/>
              <a:t> </a:t>
            </a:r>
            <a:r>
              <a:rPr lang="nb-NO" dirty="0" err="1"/>
              <a:t>would</a:t>
            </a:r>
            <a:r>
              <a:rPr lang="nb-NO" dirty="0"/>
              <a:t> not be </a:t>
            </a:r>
            <a:r>
              <a:rPr lang="nb-NO" dirty="0" err="1"/>
              <a:t>compliant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OCRE grant</a:t>
            </a:r>
          </a:p>
          <a:p>
            <a:pPr marL="0" indent="0">
              <a:buFont typeface="Courier New" panose="02070309020205020404" pitchFamily="49" charset="0"/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166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71D4236-A2C3-3543-ADB7-B80B18E10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453" y="2269413"/>
            <a:ext cx="7058336" cy="66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4000" b="1">
                <a:solidFill>
                  <a:schemeClr val="accent4"/>
                </a:solidFill>
                <a:latin typeface="+mn-lt"/>
              </a:rPr>
              <a:t>Thank you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926DBB4-A771-564D-838C-88B02CE00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452" y="3034434"/>
            <a:ext cx="7665407" cy="157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GB" sz="2800" dirty="0">
                <a:solidFill>
                  <a:schemeClr val="bg1"/>
                </a:solidFill>
                <a:latin typeface="+mn-lt"/>
              </a:rPr>
              <a:t>Please refer any questions to: </a:t>
            </a:r>
          </a:p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GB" sz="2800" dirty="0" err="1">
                <a:solidFill>
                  <a:schemeClr val="accent2"/>
                </a:solidFill>
                <a:latin typeface="+mn-lt"/>
              </a:rPr>
              <a:t>clouds.servicedesk@cloudteam.geant.org</a:t>
            </a:r>
            <a:endParaRPr lang="en-GB" sz="2800" dirty="0">
              <a:solidFill>
                <a:schemeClr val="accent2"/>
              </a:solidFill>
              <a:latin typeface="+mn-lt"/>
            </a:endParaRPr>
          </a:p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64DCAD-D675-194F-A78D-1BD2BAC7E3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261427" y="5928949"/>
            <a:ext cx="1294242" cy="79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4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CRE EC Revi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st practice for GN4-2 Period 2 EC Review AM.pptx  -  Read-Only" id="{4CAFA2D0-1A7D-467D-A1FC-E32C0EF6E44D}" vid="{AA3F1CD6-7679-4B7F-89BC-8EEDE5B651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1E9B1AA118C34F82E733F4D848DC35" ma:contentTypeVersion="14" ma:contentTypeDescription="Create a new document." ma:contentTypeScope="" ma:versionID="b73a544faead47e4d6e5157e164e3358">
  <xsd:schema xmlns:xsd="http://www.w3.org/2001/XMLSchema" xmlns:xs="http://www.w3.org/2001/XMLSchema" xmlns:p="http://schemas.microsoft.com/office/2006/metadata/properties" xmlns:ns1="http://schemas.microsoft.com/sharepoint/v3" xmlns:ns2="fe13b33b-dc4c-4fcc-a01d-1ea37eaea64b" xmlns:ns3="4eae8392-67b5-4ed5-8ccf-26b4da69c2f3" targetNamespace="http://schemas.microsoft.com/office/2006/metadata/properties" ma:root="true" ma:fieldsID="98b071339331ad632ebee9d2adc61c00" ns1:_="" ns2:_="" ns3:_="">
    <xsd:import namespace="http://schemas.microsoft.com/sharepoint/v3"/>
    <xsd:import namespace="fe13b33b-dc4c-4fcc-a01d-1ea37eaea64b"/>
    <xsd:import namespace="4eae8392-67b5-4ed5-8ccf-26b4da69c2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13b33b-dc4c-4fcc-a01d-1ea37eaea6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e8392-67b5-4ed5-8ccf-26b4da69c2f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4FF392B-D2B1-4695-A7F1-491E6D09AAB3}"/>
</file>

<file path=customXml/itemProps2.xml><?xml version="1.0" encoding="utf-8"?>
<ds:datastoreItem xmlns:ds="http://schemas.openxmlformats.org/officeDocument/2006/customXml" ds:itemID="{D352A601-E790-473D-BCB8-86F690232D42}"/>
</file>

<file path=customXml/itemProps3.xml><?xml version="1.0" encoding="utf-8"?>
<ds:datastoreItem xmlns:ds="http://schemas.openxmlformats.org/officeDocument/2006/customXml" ds:itemID="{141BBEA5-81CA-4C0D-A7AC-64E99CF8ED2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2392</TotalTime>
  <Words>735</Words>
  <Application>Microsoft Macintosh PowerPoint</Application>
  <PresentationFormat>Widescreen</PresentationFormat>
  <Paragraphs>117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  <vt:variant>
        <vt:lpstr>Custom Shows</vt:lpstr>
      </vt:variant>
      <vt:variant>
        <vt:i4>9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Verdana</vt:lpstr>
      <vt:lpstr>Wingdings</vt:lpstr>
      <vt:lpstr>OCRE EC Review</vt:lpstr>
      <vt:lpstr>Dave Heyns, Project Director</vt:lpstr>
      <vt:lpstr>PowerPoint Presentation</vt:lpstr>
      <vt:lpstr>GÉANT CMG Cloud and EO – Impact targets</vt:lpstr>
      <vt:lpstr>GÉANT CMG Funding – Calls (research projects)</vt:lpstr>
      <vt:lpstr>GÉANT CMG OCRE Funding calls - CLOUD</vt:lpstr>
      <vt:lpstr>GÉANT CMG Funding – Next steps</vt:lpstr>
      <vt:lpstr>PowerPoint Presentation</vt:lpstr>
      <vt:lpstr>Interim Review</vt:lpstr>
      <vt:lpstr>Vouchers</vt:lpstr>
      <vt:lpstr>NRENs</vt:lpstr>
      <vt:lpstr>Cloud Tender</vt:lpstr>
      <vt:lpstr>EAB</vt:lpstr>
      <vt:lpstr>Targets</vt:lpstr>
      <vt:lpstr>EO DPS</vt:lpstr>
      <vt:lpstr>Cloud Call</vt:lpstr>
      <vt:lpstr>EO Call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Hasleham</dc:creator>
  <cp:lastModifiedBy>David Heyns</cp:lastModifiedBy>
  <cp:revision>145</cp:revision>
  <dcterms:created xsi:type="dcterms:W3CDTF">2020-08-12T13:53:09Z</dcterms:created>
  <dcterms:modified xsi:type="dcterms:W3CDTF">2021-05-27T07:31:23Z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0x0101004C1E9B1AA118C34F82E733F4D848DC35</vt:lpwstr>
  </property>
</Properties>
</file>